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52"/>
  </p:notesMasterIdLst>
  <p:handoutMasterIdLst>
    <p:handoutMasterId r:id="rId53"/>
  </p:handoutMasterIdLst>
  <p:sldIdLst>
    <p:sldId id="1606" r:id="rId3"/>
    <p:sldId id="1630" r:id="rId4"/>
    <p:sldId id="501" r:id="rId5"/>
    <p:sldId id="1647" r:id="rId6"/>
    <p:sldId id="1648" r:id="rId7"/>
    <p:sldId id="1681" r:id="rId8"/>
    <p:sldId id="1608" r:id="rId9"/>
    <p:sldId id="1668" r:id="rId10"/>
    <p:sldId id="1679" r:id="rId11"/>
    <p:sldId id="1680" r:id="rId12"/>
    <p:sldId id="1678" r:id="rId13"/>
    <p:sldId id="1674" r:id="rId14"/>
    <p:sldId id="1645" r:id="rId15"/>
    <p:sldId id="1613" r:id="rId16"/>
    <p:sldId id="1614" r:id="rId17"/>
    <p:sldId id="1610" r:id="rId18"/>
    <p:sldId id="1611" r:id="rId19"/>
    <p:sldId id="1684" r:id="rId20"/>
    <p:sldId id="1682" r:id="rId21"/>
    <p:sldId id="1683" r:id="rId22"/>
    <p:sldId id="1616" r:id="rId23"/>
    <p:sldId id="1617" r:id="rId24"/>
    <p:sldId id="1618" r:id="rId25"/>
    <p:sldId id="1666" r:id="rId26"/>
    <p:sldId id="1663" r:id="rId27"/>
    <p:sldId id="1664" r:id="rId28"/>
    <p:sldId id="1620" r:id="rId29"/>
    <p:sldId id="1621" r:id="rId30"/>
    <p:sldId id="1661" r:id="rId31"/>
    <p:sldId id="1623" r:id="rId32"/>
    <p:sldId id="1649" r:id="rId33"/>
    <p:sldId id="1644" r:id="rId34"/>
    <p:sldId id="1635" r:id="rId35"/>
    <p:sldId id="1652" r:id="rId36"/>
    <p:sldId id="1653" r:id="rId37"/>
    <p:sldId id="1654" r:id="rId38"/>
    <p:sldId id="1655" r:id="rId39"/>
    <p:sldId id="1656" r:id="rId40"/>
    <p:sldId id="1657" r:id="rId41"/>
    <p:sldId id="1658" r:id="rId42"/>
    <p:sldId id="1659" r:id="rId43"/>
    <p:sldId id="1651" r:id="rId44"/>
    <p:sldId id="1665" r:id="rId45"/>
    <p:sldId id="1650" r:id="rId46"/>
    <p:sldId id="1627" r:id="rId47"/>
    <p:sldId id="1626" r:id="rId48"/>
    <p:sldId id="1629" r:id="rId49"/>
    <p:sldId id="1634" r:id="rId50"/>
    <p:sldId id="1632" r:id="rId51"/>
  </p:sldIdLst>
  <p:sldSz cx="9720263" cy="7745413"/>
  <p:notesSz cx="6797675" cy="9872663"/>
  <p:defaultTextStyle>
    <a:defPPr>
      <a:defRPr lang="en-US"/>
    </a:defPPr>
    <a:lvl1pPr marL="0" algn="l" defTabSz="498988" rtl="0" eaLnBrk="1" latinLnBrk="0" hangingPunct="1">
      <a:defRPr sz="2000" kern="1200">
        <a:solidFill>
          <a:schemeClr val="tx1"/>
        </a:solidFill>
        <a:latin typeface="+mn-lt"/>
        <a:ea typeface="+mn-ea"/>
        <a:cs typeface="+mn-cs"/>
      </a:defRPr>
    </a:lvl1pPr>
    <a:lvl2pPr marL="498988" algn="l" defTabSz="498988" rtl="0" eaLnBrk="1" latinLnBrk="0" hangingPunct="1">
      <a:defRPr sz="2000" kern="1200">
        <a:solidFill>
          <a:schemeClr val="tx1"/>
        </a:solidFill>
        <a:latin typeface="+mn-lt"/>
        <a:ea typeface="+mn-ea"/>
        <a:cs typeface="+mn-cs"/>
      </a:defRPr>
    </a:lvl2pPr>
    <a:lvl3pPr marL="997976" algn="l" defTabSz="498988" rtl="0" eaLnBrk="1" latinLnBrk="0" hangingPunct="1">
      <a:defRPr sz="2000" kern="1200">
        <a:solidFill>
          <a:schemeClr val="tx1"/>
        </a:solidFill>
        <a:latin typeface="+mn-lt"/>
        <a:ea typeface="+mn-ea"/>
        <a:cs typeface="+mn-cs"/>
      </a:defRPr>
    </a:lvl3pPr>
    <a:lvl4pPr marL="1496964" algn="l" defTabSz="498988" rtl="0" eaLnBrk="1" latinLnBrk="0" hangingPunct="1">
      <a:defRPr sz="2000" kern="1200">
        <a:solidFill>
          <a:schemeClr val="tx1"/>
        </a:solidFill>
        <a:latin typeface="+mn-lt"/>
        <a:ea typeface="+mn-ea"/>
        <a:cs typeface="+mn-cs"/>
      </a:defRPr>
    </a:lvl4pPr>
    <a:lvl5pPr marL="1995952" algn="l" defTabSz="498988" rtl="0" eaLnBrk="1" latinLnBrk="0" hangingPunct="1">
      <a:defRPr sz="2000" kern="1200">
        <a:solidFill>
          <a:schemeClr val="tx1"/>
        </a:solidFill>
        <a:latin typeface="+mn-lt"/>
        <a:ea typeface="+mn-ea"/>
        <a:cs typeface="+mn-cs"/>
      </a:defRPr>
    </a:lvl5pPr>
    <a:lvl6pPr marL="2494940" algn="l" defTabSz="498988" rtl="0" eaLnBrk="1" latinLnBrk="0" hangingPunct="1">
      <a:defRPr sz="2000" kern="1200">
        <a:solidFill>
          <a:schemeClr val="tx1"/>
        </a:solidFill>
        <a:latin typeface="+mn-lt"/>
        <a:ea typeface="+mn-ea"/>
        <a:cs typeface="+mn-cs"/>
      </a:defRPr>
    </a:lvl6pPr>
    <a:lvl7pPr marL="2993928" algn="l" defTabSz="498988" rtl="0" eaLnBrk="1" latinLnBrk="0" hangingPunct="1">
      <a:defRPr sz="2000" kern="1200">
        <a:solidFill>
          <a:schemeClr val="tx1"/>
        </a:solidFill>
        <a:latin typeface="+mn-lt"/>
        <a:ea typeface="+mn-ea"/>
        <a:cs typeface="+mn-cs"/>
      </a:defRPr>
    </a:lvl7pPr>
    <a:lvl8pPr marL="3492917" algn="l" defTabSz="498988" rtl="0" eaLnBrk="1" latinLnBrk="0" hangingPunct="1">
      <a:defRPr sz="2000" kern="1200">
        <a:solidFill>
          <a:schemeClr val="tx1"/>
        </a:solidFill>
        <a:latin typeface="+mn-lt"/>
        <a:ea typeface="+mn-ea"/>
        <a:cs typeface="+mn-cs"/>
      </a:defRPr>
    </a:lvl8pPr>
    <a:lvl9pPr marL="3991905" algn="l" defTabSz="498988"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0" userDrawn="1">
          <p15:clr>
            <a:srgbClr val="A4A3A4"/>
          </p15:clr>
        </p15:guide>
        <p15:guide id="2" pos="303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000099"/>
    <a:srgbClr val="D0D8E8"/>
    <a:srgbClr val="ED2524"/>
    <a:srgbClr val="F8A6A6"/>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ema Uygulanmış Stil 1 - Vurgu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B4B98B0-60AC-42C2-AFA5-B58CD77FA1E5}" styleName="Açık Stil 1 - Vurgu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52" autoAdjust="0"/>
    <p:restoredTop sz="96433" autoAdjust="0"/>
  </p:normalViewPr>
  <p:slideViewPr>
    <p:cSldViewPr snapToGrid="0" snapToObjects="1">
      <p:cViewPr varScale="1">
        <p:scale>
          <a:sx n="56" d="100"/>
          <a:sy n="56" d="100"/>
        </p:scale>
        <p:origin x="1488" y="56"/>
      </p:cViewPr>
      <p:guideLst>
        <p:guide orient="horz" pos="2440"/>
        <p:guide pos="3039"/>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50443" y="0"/>
            <a:ext cx="2945659" cy="495348"/>
          </a:xfrm>
          <a:prstGeom prst="rect">
            <a:avLst/>
          </a:prstGeom>
        </p:spPr>
        <p:txBody>
          <a:bodyPr vert="horz" lIns="91440" tIns="45720" rIns="91440" bIns="45720" rtlCol="0"/>
          <a:lstStyle>
            <a:lvl1pPr algn="r">
              <a:defRPr sz="1200"/>
            </a:lvl1pPr>
          </a:lstStyle>
          <a:p>
            <a:fld id="{90B81AA5-373E-4F70-8DE2-CEFC72737C53}" type="datetimeFigureOut">
              <a:rPr lang="tr-TR" smtClean="0"/>
              <a:t>21.06.2023</a:t>
            </a:fld>
            <a:endParaRPr lang="tr-TR"/>
          </a:p>
        </p:txBody>
      </p:sp>
      <p:sp>
        <p:nvSpPr>
          <p:cNvPr id="4" name="Altbilgi Yer Tutucusu 3"/>
          <p:cNvSpPr>
            <a:spLocks noGrp="1"/>
          </p:cNvSpPr>
          <p:nvPr>
            <p:ph type="ftr" sz="quarter" idx="2"/>
          </p:nvPr>
        </p:nvSpPr>
        <p:spPr>
          <a:xfrm>
            <a:off x="0" y="9377319"/>
            <a:ext cx="2945659" cy="495347"/>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50443" y="9377319"/>
            <a:ext cx="2945659" cy="495347"/>
          </a:xfrm>
          <a:prstGeom prst="rect">
            <a:avLst/>
          </a:prstGeom>
        </p:spPr>
        <p:txBody>
          <a:bodyPr vert="horz" lIns="91440" tIns="45720" rIns="91440" bIns="45720" rtlCol="0" anchor="b"/>
          <a:lstStyle>
            <a:lvl1pPr algn="r">
              <a:defRPr sz="1200"/>
            </a:lvl1pPr>
          </a:lstStyle>
          <a:p>
            <a:fld id="{3B461D06-965C-43C2-9AF8-D53DB6ADAE61}" type="slidenum">
              <a:rPr lang="tr-TR" smtClean="0"/>
              <a:t>‹#›</a:t>
            </a:fld>
            <a:endParaRPr lang="tr-TR"/>
          </a:p>
        </p:txBody>
      </p:sp>
    </p:spTree>
    <p:extLst>
      <p:ext uri="{BB962C8B-B14F-4D97-AF65-F5344CB8AC3E}">
        <p14:creationId xmlns:p14="http://schemas.microsoft.com/office/powerpoint/2010/main" val="4927184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E0CFE73F-D774-47F5-A67D-51653E95FA9F}" type="datetimeFigureOut">
              <a:rPr lang="tr-TR" smtClean="0"/>
              <a:t>21.06.2023</a:t>
            </a:fld>
            <a:endParaRPr lang="tr-TR"/>
          </a:p>
        </p:txBody>
      </p:sp>
      <p:sp>
        <p:nvSpPr>
          <p:cNvPr id="4" name="Slayt Görüntüsü Yer Tutucusu 3"/>
          <p:cNvSpPr>
            <a:spLocks noGrp="1" noRot="1" noChangeAspect="1"/>
          </p:cNvSpPr>
          <p:nvPr>
            <p:ph type="sldImg" idx="2"/>
          </p:nvPr>
        </p:nvSpPr>
        <p:spPr>
          <a:xfrm>
            <a:off x="1309688" y="1235075"/>
            <a:ext cx="4178300" cy="3330575"/>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9377319"/>
            <a:ext cx="2945659" cy="49534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50443" y="9377319"/>
            <a:ext cx="2945659" cy="495347"/>
          </a:xfrm>
          <a:prstGeom prst="rect">
            <a:avLst/>
          </a:prstGeom>
        </p:spPr>
        <p:txBody>
          <a:bodyPr vert="horz" lIns="91440" tIns="45720" rIns="91440" bIns="45720" rtlCol="0" anchor="b"/>
          <a:lstStyle>
            <a:lvl1pPr algn="r">
              <a:defRPr sz="1200"/>
            </a:lvl1pPr>
          </a:lstStyle>
          <a:p>
            <a:fld id="{C059443F-11DD-4297-A498-517728A29440}" type="slidenum">
              <a:rPr lang="tr-TR" smtClean="0"/>
              <a:t>‹#›</a:t>
            </a:fld>
            <a:endParaRPr lang="tr-TR"/>
          </a:p>
        </p:txBody>
      </p:sp>
    </p:spTree>
    <p:extLst>
      <p:ext uri="{BB962C8B-B14F-4D97-AF65-F5344CB8AC3E}">
        <p14:creationId xmlns:p14="http://schemas.microsoft.com/office/powerpoint/2010/main" val="1513542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C059443F-11DD-4297-A498-517728A29440}" type="slidenum">
              <a:rPr lang="tr-TR" smtClean="0">
                <a:solidFill>
                  <a:prstClr val="black"/>
                </a:solidFill>
              </a:rPr>
              <a:pPr>
                <a:defRPr/>
              </a:pPr>
              <a:t>1</a:t>
            </a:fld>
            <a:endParaRPr lang="tr-TR" dirty="0">
              <a:solidFill>
                <a:prstClr val="black"/>
              </a:solidFill>
            </a:endParaRPr>
          </a:p>
        </p:txBody>
      </p:sp>
    </p:spTree>
    <p:extLst>
      <p:ext uri="{BB962C8B-B14F-4D97-AF65-F5344CB8AC3E}">
        <p14:creationId xmlns:p14="http://schemas.microsoft.com/office/powerpoint/2010/main" val="32081136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C059443F-11DD-4297-A498-517728A29440}" type="slidenum">
              <a:rPr lang="tr-TR" smtClean="0"/>
              <a:t>17</a:t>
            </a:fld>
            <a:endParaRPr lang="tr-TR"/>
          </a:p>
        </p:txBody>
      </p:sp>
    </p:spTree>
    <p:extLst>
      <p:ext uri="{BB962C8B-B14F-4D97-AF65-F5344CB8AC3E}">
        <p14:creationId xmlns:p14="http://schemas.microsoft.com/office/powerpoint/2010/main" val="26910172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C059443F-11DD-4297-A498-517728A29440}" type="slidenum">
              <a:rPr lang="tr-TR" smtClean="0"/>
              <a:t>21</a:t>
            </a:fld>
            <a:endParaRPr lang="tr-TR"/>
          </a:p>
        </p:txBody>
      </p:sp>
    </p:spTree>
    <p:extLst>
      <p:ext uri="{BB962C8B-B14F-4D97-AF65-F5344CB8AC3E}">
        <p14:creationId xmlns:p14="http://schemas.microsoft.com/office/powerpoint/2010/main" val="40017991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C059443F-11DD-4297-A498-517728A29440}" type="slidenum">
              <a:rPr lang="tr-TR" smtClean="0"/>
              <a:t>22</a:t>
            </a:fld>
            <a:endParaRPr lang="tr-TR"/>
          </a:p>
        </p:txBody>
      </p:sp>
    </p:spTree>
    <p:extLst>
      <p:ext uri="{BB962C8B-B14F-4D97-AF65-F5344CB8AC3E}">
        <p14:creationId xmlns:p14="http://schemas.microsoft.com/office/powerpoint/2010/main" val="53299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C059443F-11DD-4297-A498-517728A29440}" type="slidenum">
              <a:rPr lang="tr-TR" smtClean="0"/>
              <a:t>23</a:t>
            </a:fld>
            <a:endParaRPr lang="tr-TR"/>
          </a:p>
        </p:txBody>
      </p:sp>
    </p:spTree>
    <p:extLst>
      <p:ext uri="{BB962C8B-B14F-4D97-AF65-F5344CB8AC3E}">
        <p14:creationId xmlns:p14="http://schemas.microsoft.com/office/powerpoint/2010/main" val="37196577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C059443F-11DD-4297-A498-517728A29440}" type="slidenum">
              <a:rPr lang="tr-TR" smtClean="0"/>
              <a:t>27</a:t>
            </a:fld>
            <a:endParaRPr lang="tr-TR"/>
          </a:p>
        </p:txBody>
      </p:sp>
    </p:spTree>
    <p:extLst>
      <p:ext uri="{BB962C8B-B14F-4D97-AF65-F5344CB8AC3E}">
        <p14:creationId xmlns:p14="http://schemas.microsoft.com/office/powerpoint/2010/main" val="32053697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C059443F-11DD-4297-A498-517728A29440}" type="slidenum">
              <a:rPr lang="tr-TR" smtClean="0"/>
              <a:t>28</a:t>
            </a:fld>
            <a:endParaRPr lang="tr-TR"/>
          </a:p>
        </p:txBody>
      </p:sp>
    </p:spTree>
    <p:extLst>
      <p:ext uri="{BB962C8B-B14F-4D97-AF65-F5344CB8AC3E}">
        <p14:creationId xmlns:p14="http://schemas.microsoft.com/office/powerpoint/2010/main" val="3079734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C059443F-11DD-4297-A498-517728A29440}" type="slidenum">
              <a:rPr lang="tr-TR" smtClean="0"/>
              <a:t>30</a:t>
            </a:fld>
            <a:endParaRPr lang="tr-TR"/>
          </a:p>
        </p:txBody>
      </p:sp>
    </p:spTree>
    <p:extLst>
      <p:ext uri="{BB962C8B-B14F-4D97-AF65-F5344CB8AC3E}">
        <p14:creationId xmlns:p14="http://schemas.microsoft.com/office/powerpoint/2010/main" val="25565690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C059443F-11DD-4297-A498-517728A29440}" type="slidenum">
              <a:rPr lang="tr-TR" smtClean="0"/>
              <a:t>32</a:t>
            </a:fld>
            <a:endParaRPr lang="tr-TR"/>
          </a:p>
        </p:txBody>
      </p:sp>
    </p:spTree>
    <p:extLst>
      <p:ext uri="{BB962C8B-B14F-4D97-AF65-F5344CB8AC3E}">
        <p14:creationId xmlns:p14="http://schemas.microsoft.com/office/powerpoint/2010/main" val="28611069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C059443F-11DD-4297-A498-517728A29440}" type="slidenum">
              <a:rPr lang="tr-TR" smtClean="0"/>
              <a:t>45</a:t>
            </a:fld>
            <a:endParaRPr lang="tr-TR"/>
          </a:p>
        </p:txBody>
      </p:sp>
    </p:spTree>
    <p:extLst>
      <p:ext uri="{BB962C8B-B14F-4D97-AF65-F5344CB8AC3E}">
        <p14:creationId xmlns:p14="http://schemas.microsoft.com/office/powerpoint/2010/main" val="19201096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C059443F-11DD-4297-A498-517728A29440}" type="slidenum">
              <a:rPr lang="tr-TR" smtClean="0"/>
              <a:t>46</a:t>
            </a:fld>
            <a:endParaRPr lang="tr-TR"/>
          </a:p>
        </p:txBody>
      </p:sp>
    </p:spTree>
    <p:extLst>
      <p:ext uri="{BB962C8B-B14F-4D97-AF65-F5344CB8AC3E}">
        <p14:creationId xmlns:p14="http://schemas.microsoft.com/office/powerpoint/2010/main" val="3215147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C059443F-11DD-4297-A498-517728A29440}" type="slidenum">
              <a:rPr lang="tr-TR" smtClean="0"/>
              <a:t>2</a:t>
            </a:fld>
            <a:endParaRPr lang="tr-TR"/>
          </a:p>
        </p:txBody>
      </p:sp>
    </p:spTree>
    <p:extLst>
      <p:ext uri="{BB962C8B-B14F-4D97-AF65-F5344CB8AC3E}">
        <p14:creationId xmlns:p14="http://schemas.microsoft.com/office/powerpoint/2010/main" val="8389892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C059443F-11DD-4297-A498-517728A29440}" type="slidenum">
              <a:rPr lang="tr-TR" smtClean="0"/>
              <a:t>47</a:t>
            </a:fld>
            <a:endParaRPr lang="tr-TR"/>
          </a:p>
        </p:txBody>
      </p:sp>
    </p:spTree>
    <p:extLst>
      <p:ext uri="{BB962C8B-B14F-4D97-AF65-F5344CB8AC3E}">
        <p14:creationId xmlns:p14="http://schemas.microsoft.com/office/powerpoint/2010/main" val="3641485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C059443F-11DD-4297-A498-517728A29440}" type="slidenum">
              <a:rPr lang="tr-TR" smtClean="0"/>
              <a:t>3</a:t>
            </a:fld>
            <a:endParaRPr lang="tr-TR"/>
          </a:p>
        </p:txBody>
      </p:sp>
    </p:spTree>
    <p:extLst>
      <p:ext uri="{BB962C8B-B14F-4D97-AF65-F5344CB8AC3E}">
        <p14:creationId xmlns:p14="http://schemas.microsoft.com/office/powerpoint/2010/main" val="838989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C059443F-11DD-4297-A498-517728A29440}" type="slidenum">
              <a:rPr lang="tr-TR" smtClean="0"/>
              <a:t>7</a:t>
            </a:fld>
            <a:endParaRPr lang="tr-TR"/>
          </a:p>
        </p:txBody>
      </p:sp>
    </p:spTree>
    <p:extLst>
      <p:ext uri="{BB962C8B-B14F-4D97-AF65-F5344CB8AC3E}">
        <p14:creationId xmlns:p14="http://schemas.microsoft.com/office/powerpoint/2010/main" val="1407977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C059443F-11DD-4297-A498-517728A29440}" type="slidenum">
              <a:rPr lang="tr-TR" smtClean="0"/>
              <a:t>11</a:t>
            </a:fld>
            <a:endParaRPr lang="tr-TR"/>
          </a:p>
        </p:txBody>
      </p:sp>
    </p:spTree>
    <p:extLst>
      <p:ext uri="{BB962C8B-B14F-4D97-AF65-F5344CB8AC3E}">
        <p14:creationId xmlns:p14="http://schemas.microsoft.com/office/powerpoint/2010/main" val="39250479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C059443F-11DD-4297-A498-517728A29440}" type="slidenum">
              <a:rPr lang="tr-TR" smtClean="0"/>
              <a:t>12</a:t>
            </a:fld>
            <a:endParaRPr lang="tr-TR"/>
          </a:p>
        </p:txBody>
      </p:sp>
    </p:spTree>
    <p:extLst>
      <p:ext uri="{BB962C8B-B14F-4D97-AF65-F5344CB8AC3E}">
        <p14:creationId xmlns:p14="http://schemas.microsoft.com/office/powerpoint/2010/main" val="31338676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C059443F-11DD-4297-A498-517728A29440}" type="slidenum">
              <a:rPr lang="tr-TR" smtClean="0"/>
              <a:t>14</a:t>
            </a:fld>
            <a:endParaRPr lang="tr-TR"/>
          </a:p>
        </p:txBody>
      </p:sp>
    </p:spTree>
    <p:extLst>
      <p:ext uri="{BB962C8B-B14F-4D97-AF65-F5344CB8AC3E}">
        <p14:creationId xmlns:p14="http://schemas.microsoft.com/office/powerpoint/2010/main" val="4983817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C059443F-11DD-4297-A498-517728A29440}" type="slidenum">
              <a:rPr lang="tr-TR" smtClean="0"/>
              <a:t>15</a:t>
            </a:fld>
            <a:endParaRPr lang="tr-TR"/>
          </a:p>
        </p:txBody>
      </p:sp>
    </p:spTree>
    <p:extLst>
      <p:ext uri="{BB962C8B-B14F-4D97-AF65-F5344CB8AC3E}">
        <p14:creationId xmlns:p14="http://schemas.microsoft.com/office/powerpoint/2010/main" val="11826742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C059443F-11DD-4297-A498-517728A29440}" type="slidenum">
              <a:rPr lang="tr-TR" smtClean="0"/>
              <a:t>16</a:t>
            </a:fld>
            <a:endParaRPr lang="tr-TR"/>
          </a:p>
        </p:txBody>
      </p:sp>
    </p:spTree>
    <p:extLst>
      <p:ext uri="{BB962C8B-B14F-4D97-AF65-F5344CB8AC3E}">
        <p14:creationId xmlns:p14="http://schemas.microsoft.com/office/powerpoint/2010/main" val="360800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29020" y="2406099"/>
            <a:ext cx="8262224" cy="1660244"/>
          </a:xfrm>
        </p:spPr>
        <p:txBody>
          <a:bodyPr/>
          <a:lstStyle/>
          <a:p>
            <a:r>
              <a:rPr lang="tr-TR"/>
              <a:t>Click to edit Master title style</a:t>
            </a:r>
            <a:endParaRPr lang="en-US"/>
          </a:p>
        </p:txBody>
      </p:sp>
      <p:sp>
        <p:nvSpPr>
          <p:cNvPr id="3" name="Subtitle 2"/>
          <p:cNvSpPr>
            <a:spLocks noGrp="1"/>
          </p:cNvSpPr>
          <p:nvPr>
            <p:ph type="subTitle" idx="1"/>
          </p:nvPr>
        </p:nvSpPr>
        <p:spPr>
          <a:xfrm>
            <a:off x="1458040" y="4389068"/>
            <a:ext cx="6804184" cy="1979383"/>
          </a:xfrm>
        </p:spPr>
        <p:txBody>
          <a:bodyPr/>
          <a:lstStyle>
            <a:lvl1pPr marL="0" indent="0" algn="ctr">
              <a:buNone/>
              <a:defRPr>
                <a:solidFill>
                  <a:schemeClr val="tx1">
                    <a:tint val="75000"/>
                  </a:schemeClr>
                </a:solidFill>
              </a:defRPr>
            </a:lvl1pPr>
            <a:lvl2pPr marL="498988" indent="0" algn="ctr">
              <a:buNone/>
              <a:defRPr>
                <a:solidFill>
                  <a:schemeClr val="tx1">
                    <a:tint val="75000"/>
                  </a:schemeClr>
                </a:solidFill>
              </a:defRPr>
            </a:lvl2pPr>
            <a:lvl3pPr marL="997976" indent="0" algn="ctr">
              <a:buNone/>
              <a:defRPr>
                <a:solidFill>
                  <a:schemeClr val="tx1">
                    <a:tint val="75000"/>
                  </a:schemeClr>
                </a:solidFill>
              </a:defRPr>
            </a:lvl3pPr>
            <a:lvl4pPr marL="1496964" indent="0" algn="ctr">
              <a:buNone/>
              <a:defRPr>
                <a:solidFill>
                  <a:schemeClr val="tx1">
                    <a:tint val="75000"/>
                  </a:schemeClr>
                </a:solidFill>
              </a:defRPr>
            </a:lvl4pPr>
            <a:lvl5pPr marL="1995952" indent="0" algn="ctr">
              <a:buNone/>
              <a:defRPr>
                <a:solidFill>
                  <a:schemeClr val="tx1">
                    <a:tint val="75000"/>
                  </a:schemeClr>
                </a:solidFill>
              </a:defRPr>
            </a:lvl5pPr>
            <a:lvl6pPr marL="2494940" indent="0" algn="ctr">
              <a:buNone/>
              <a:defRPr>
                <a:solidFill>
                  <a:schemeClr val="tx1">
                    <a:tint val="75000"/>
                  </a:schemeClr>
                </a:solidFill>
              </a:defRPr>
            </a:lvl6pPr>
            <a:lvl7pPr marL="2993928" indent="0" algn="ctr">
              <a:buNone/>
              <a:defRPr>
                <a:solidFill>
                  <a:schemeClr val="tx1">
                    <a:tint val="75000"/>
                  </a:schemeClr>
                </a:solidFill>
              </a:defRPr>
            </a:lvl7pPr>
            <a:lvl8pPr marL="3492917" indent="0" algn="ctr">
              <a:buNone/>
              <a:defRPr>
                <a:solidFill>
                  <a:schemeClr val="tx1">
                    <a:tint val="75000"/>
                  </a:schemeClr>
                </a:solidFill>
              </a:defRPr>
            </a:lvl8pPr>
            <a:lvl9pPr marL="3991905" indent="0" algn="ctr">
              <a:buNone/>
              <a:defRPr>
                <a:solidFill>
                  <a:schemeClr val="tx1">
                    <a:tint val="75000"/>
                  </a:schemeClr>
                </a:solidFill>
              </a:defRPr>
            </a:lvl9pPr>
          </a:lstStyle>
          <a:p>
            <a:r>
              <a:rPr lang="tr-TR"/>
              <a:t>Click to edit Master subtitle style</a:t>
            </a:r>
            <a:endParaRPr lang="en-US"/>
          </a:p>
        </p:txBody>
      </p:sp>
      <p:sp>
        <p:nvSpPr>
          <p:cNvPr id="4" name="Date Placeholder 3"/>
          <p:cNvSpPr>
            <a:spLocks noGrp="1"/>
          </p:cNvSpPr>
          <p:nvPr>
            <p:ph type="dt" sz="half" idx="10"/>
          </p:nvPr>
        </p:nvSpPr>
        <p:spPr/>
        <p:txBody>
          <a:bodyPr/>
          <a:lstStyle/>
          <a:p>
            <a:fld id="{CB03FFB1-A0D4-4B0A-83E7-7B7E8D0797FC}" type="datetime1">
              <a:rPr lang="en-US" smtClean="0"/>
              <a:t>6/21/2023</a:t>
            </a:fld>
            <a:endParaRPr lang="en-US"/>
          </a:p>
        </p:txBody>
      </p:sp>
      <p:sp>
        <p:nvSpPr>
          <p:cNvPr id="5" name="Footer Placeholder 4"/>
          <p:cNvSpPr>
            <a:spLocks noGrp="1"/>
          </p:cNvSpPr>
          <p:nvPr>
            <p:ph type="ftr" sz="quarter" idx="11"/>
          </p:nvPr>
        </p:nvSpPr>
        <p:spPr/>
        <p:txBody>
          <a:bodyPr/>
          <a:lstStyle/>
          <a:p>
            <a:r>
              <a:rPr lang="en-US"/>
              <a:t>Doküman Kodu:&lt;DOC_KODU&gt; Rev Tar./No:&lt;ONAY_TAR&gt;/&lt;REV_NO&gt;</a:t>
            </a:r>
          </a:p>
        </p:txBody>
      </p:sp>
      <p:sp>
        <p:nvSpPr>
          <p:cNvPr id="6" name="Slide Number Placeholder 5"/>
          <p:cNvSpPr>
            <a:spLocks noGrp="1"/>
          </p:cNvSpPr>
          <p:nvPr>
            <p:ph type="sldNum" sz="quarter" idx="12"/>
          </p:nvPr>
        </p:nvSpPr>
        <p:spPr/>
        <p:txBody>
          <a:bodyPr/>
          <a:lstStyle/>
          <a:p>
            <a:fld id="{1B8257D2-441B-5B41-A1BC-0F5C968A6251}" type="slidenum">
              <a:rPr lang="en-US" smtClean="0"/>
              <a:t>‹#›</a:t>
            </a:fld>
            <a:endParaRPr lang="en-US"/>
          </a:p>
        </p:txBody>
      </p:sp>
    </p:spTree>
    <p:extLst>
      <p:ext uri="{BB962C8B-B14F-4D97-AF65-F5344CB8AC3E}">
        <p14:creationId xmlns:p14="http://schemas.microsoft.com/office/powerpoint/2010/main" val="2981784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4" name="Date Placeholder 3"/>
          <p:cNvSpPr>
            <a:spLocks noGrp="1"/>
          </p:cNvSpPr>
          <p:nvPr>
            <p:ph type="dt" sz="half" idx="10"/>
          </p:nvPr>
        </p:nvSpPr>
        <p:spPr/>
        <p:txBody>
          <a:bodyPr/>
          <a:lstStyle/>
          <a:p>
            <a:fld id="{4626A412-6947-4F20-BF81-A680F4C9D42E}" type="datetime1">
              <a:rPr lang="en-US" smtClean="0"/>
              <a:t>6/21/2023</a:t>
            </a:fld>
            <a:endParaRPr lang="en-US"/>
          </a:p>
        </p:txBody>
      </p:sp>
      <p:sp>
        <p:nvSpPr>
          <p:cNvPr id="5" name="Footer Placeholder 4"/>
          <p:cNvSpPr>
            <a:spLocks noGrp="1"/>
          </p:cNvSpPr>
          <p:nvPr>
            <p:ph type="ftr" sz="quarter" idx="11"/>
          </p:nvPr>
        </p:nvSpPr>
        <p:spPr/>
        <p:txBody>
          <a:bodyPr/>
          <a:lstStyle/>
          <a:p>
            <a:r>
              <a:rPr lang="en-US"/>
              <a:t>Doküman Kodu:&lt;DOC_KODU&gt; Rev Tar./No:&lt;ONAY_TAR&gt;/&lt;REV_NO&gt;</a:t>
            </a:r>
          </a:p>
        </p:txBody>
      </p:sp>
      <p:sp>
        <p:nvSpPr>
          <p:cNvPr id="6" name="Slide Number Placeholder 5"/>
          <p:cNvSpPr>
            <a:spLocks noGrp="1"/>
          </p:cNvSpPr>
          <p:nvPr>
            <p:ph type="sldNum" sz="quarter" idx="12"/>
          </p:nvPr>
        </p:nvSpPr>
        <p:spPr/>
        <p:txBody>
          <a:bodyPr/>
          <a:lstStyle/>
          <a:p>
            <a:fld id="{1B8257D2-441B-5B41-A1BC-0F5C968A6251}" type="slidenum">
              <a:rPr lang="en-US" smtClean="0"/>
              <a:t>‹#›</a:t>
            </a:fld>
            <a:endParaRPr lang="en-US"/>
          </a:p>
        </p:txBody>
      </p:sp>
    </p:spTree>
    <p:extLst>
      <p:ext uri="{BB962C8B-B14F-4D97-AF65-F5344CB8AC3E}">
        <p14:creationId xmlns:p14="http://schemas.microsoft.com/office/powerpoint/2010/main" val="2140198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92703" y="349620"/>
            <a:ext cx="2323751" cy="7463924"/>
          </a:xfrm>
        </p:spPr>
        <p:txBody>
          <a:bodyPr vert="eaVert"/>
          <a:lstStyle/>
          <a:p>
            <a:r>
              <a:rPr lang="tr-TR"/>
              <a:t>Click to edit Master title style</a:t>
            </a:r>
            <a:endParaRPr lang="en-US"/>
          </a:p>
        </p:txBody>
      </p:sp>
      <p:sp>
        <p:nvSpPr>
          <p:cNvPr id="3" name="Vertical Text Placeholder 2"/>
          <p:cNvSpPr>
            <a:spLocks noGrp="1"/>
          </p:cNvSpPr>
          <p:nvPr>
            <p:ph type="body" orient="vert" idx="1"/>
          </p:nvPr>
        </p:nvSpPr>
        <p:spPr>
          <a:xfrm>
            <a:off x="516390" y="349620"/>
            <a:ext cx="6814309" cy="7463924"/>
          </a:xfrm>
        </p:spPr>
        <p:txBody>
          <a:bodyPr vert="eaVert"/>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4" name="Date Placeholder 3"/>
          <p:cNvSpPr>
            <a:spLocks noGrp="1"/>
          </p:cNvSpPr>
          <p:nvPr>
            <p:ph type="dt" sz="half" idx="10"/>
          </p:nvPr>
        </p:nvSpPr>
        <p:spPr/>
        <p:txBody>
          <a:bodyPr/>
          <a:lstStyle/>
          <a:p>
            <a:fld id="{0A2E0805-4B62-47A1-A3FE-B6F793E08851}" type="datetime1">
              <a:rPr lang="en-US" smtClean="0"/>
              <a:t>6/21/2023</a:t>
            </a:fld>
            <a:endParaRPr lang="en-US"/>
          </a:p>
        </p:txBody>
      </p:sp>
      <p:sp>
        <p:nvSpPr>
          <p:cNvPr id="5" name="Footer Placeholder 4"/>
          <p:cNvSpPr>
            <a:spLocks noGrp="1"/>
          </p:cNvSpPr>
          <p:nvPr>
            <p:ph type="ftr" sz="quarter" idx="11"/>
          </p:nvPr>
        </p:nvSpPr>
        <p:spPr/>
        <p:txBody>
          <a:bodyPr/>
          <a:lstStyle/>
          <a:p>
            <a:r>
              <a:rPr lang="en-US"/>
              <a:t>Doküman Kodu:&lt;DOC_KODU&gt; Rev Tar./No:&lt;ONAY_TAR&gt;/&lt;REV_NO&gt;</a:t>
            </a:r>
          </a:p>
        </p:txBody>
      </p:sp>
      <p:sp>
        <p:nvSpPr>
          <p:cNvPr id="6" name="Slide Number Placeholder 5"/>
          <p:cNvSpPr>
            <a:spLocks noGrp="1"/>
          </p:cNvSpPr>
          <p:nvPr>
            <p:ph type="sldNum" sz="quarter" idx="12"/>
          </p:nvPr>
        </p:nvSpPr>
        <p:spPr/>
        <p:txBody>
          <a:bodyPr/>
          <a:lstStyle/>
          <a:p>
            <a:fld id="{1B8257D2-441B-5B41-A1BC-0F5C968A6251}" type="slidenum">
              <a:rPr lang="en-US" smtClean="0"/>
              <a:t>‹#›</a:t>
            </a:fld>
            <a:endParaRPr lang="en-US"/>
          </a:p>
        </p:txBody>
      </p:sp>
    </p:spTree>
    <p:extLst>
      <p:ext uri="{BB962C8B-B14F-4D97-AF65-F5344CB8AC3E}">
        <p14:creationId xmlns:p14="http://schemas.microsoft.com/office/powerpoint/2010/main" val="27792698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29020" y="2406099"/>
            <a:ext cx="8262224" cy="1660244"/>
          </a:xfrm>
        </p:spPr>
        <p:txBody>
          <a:bodyPr/>
          <a:lstStyle/>
          <a:p>
            <a:r>
              <a:rPr lang="tr-TR"/>
              <a:t>Click to edit Master title style</a:t>
            </a:r>
            <a:endParaRPr lang="en-US"/>
          </a:p>
        </p:txBody>
      </p:sp>
      <p:sp>
        <p:nvSpPr>
          <p:cNvPr id="3" name="Subtitle 2"/>
          <p:cNvSpPr>
            <a:spLocks noGrp="1"/>
          </p:cNvSpPr>
          <p:nvPr>
            <p:ph type="subTitle" idx="1"/>
          </p:nvPr>
        </p:nvSpPr>
        <p:spPr>
          <a:xfrm>
            <a:off x="1458040" y="4389068"/>
            <a:ext cx="6804184" cy="1979383"/>
          </a:xfrm>
        </p:spPr>
        <p:txBody>
          <a:bodyPr/>
          <a:lstStyle>
            <a:lvl1pPr marL="0" indent="0" algn="ctr">
              <a:buNone/>
              <a:defRPr>
                <a:solidFill>
                  <a:schemeClr val="tx1">
                    <a:tint val="75000"/>
                  </a:schemeClr>
                </a:solidFill>
              </a:defRPr>
            </a:lvl1pPr>
            <a:lvl2pPr marL="498988" indent="0" algn="ctr">
              <a:buNone/>
              <a:defRPr>
                <a:solidFill>
                  <a:schemeClr val="tx1">
                    <a:tint val="75000"/>
                  </a:schemeClr>
                </a:solidFill>
              </a:defRPr>
            </a:lvl2pPr>
            <a:lvl3pPr marL="997976" indent="0" algn="ctr">
              <a:buNone/>
              <a:defRPr>
                <a:solidFill>
                  <a:schemeClr val="tx1">
                    <a:tint val="75000"/>
                  </a:schemeClr>
                </a:solidFill>
              </a:defRPr>
            </a:lvl3pPr>
            <a:lvl4pPr marL="1496964" indent="0" algn="ctr">
              <a:buNone/>
              <a:defRPr>
                <a:solidFill>
                  <a:schemeClr val="tx1">
                    <a:tint val="75000"/>
                  </a:schemeClr>
                </a:solidFill>
              </a:defRPr>
            </a:lvl4pPr>
            <a:lvl5pPr marL="1995952" indent="0" algn="ctr">
              <a:buNone/>
              <a:defRPr>
                <a:solidFill>
                  <a:schemeClr val="tx1">
                    <a:tint val="75000"/>
                  </a:schemeClr>
                </a:solidFill>
              </a:defRPr>
            </a:lvl5pPr>
            <a:lvl6pPr marL="2494940" indent="0" algn="ctr">
              <a:buNone/>
              <a:defRPr>
                <a:solidFill>
                  <a:schemeClr val="tx1">
                    <a:tint val="75000"/>
                  </a:schemeClr>
                </a:solidFill>
              </a:defRPr>
            </a:lvl6pPr>
            <a:lvl7pPr marL="2993928" indent="0" algn="ctr">
              <a:buNone/>
              <a:defRPr>
                <a:solidFill>
                  <a:schemeClr val="tx1">
                    <a:tint val="75000"/>
                  </a:schemeClr>
                </a:solidFill>
              </a:defRPr>
            </a:lvl7pPr>
            <a:lvl8pPr marL="3492917" indent="0" algn="ctr">
              <a:buNone/>
              <a:defRPr>
                <a:solidFill>
                  <a:schemeClr val="tx1">
                    <a:tint val="75000"/>
                  </a:schemeClr>
                </a:solidFill>
              </a:defRPr>
            </a:lvl8pPr>
            <a:lvl9pPr marL="3991905" indent="0" algn="ctr">
              <a:buNone/>
              <a:defRPr>
                <a:solidFill>
                  <a:schemeClr val="tx1">
                    <a:tint val="75000"/>
                  </a:schemeClr>
                </a:solidFill>
              </a:defRPr>
            </a:lvl9pPr>
          </a:lstStyle>
          <a:p>
            <a:r>
              <a:rPr lang="tr-TR"/>
              <a:t>Click to edit Master subtitle style</a:t>
            </a:r>
            <a:endParaRPr lang="en-US"/>
          </a:p>
        </p:txBody>
      </p:sp>
      <p:sp>
        <p:nvSpPr>
          <p:cNvPr id="4" name="Date Placeholder 3"/>
          <p:cNvSpPr>
            <a:spLocks noGrp="1"/>
          </p:cNvSpPr>
          <p:nvPr>
            <p:ph type="dt" sz="half" idx="10"/>
          </p:nvPr>
        </p:nvSpPr>
        <p:spPr/>
        <p:txBody>
          <a:bodyPr/>
          <a:lstStyle/>
          <a:p>
            <a:fld id="{8A47E704-51D5-4138-AD0A-9644CD75E2E0}" type="datetime1">
              <a:rPr lang="en-US" smtClean="0"/>
              <a:t>6/21/2023</a:t>
            </a:fld>
            <a:endParaRPr lang="en-US"/>
          </a:p>
        </p:txBody>
      </p:sp>
      <p:sp>
        <p:nvSpPr>
          <p:cNvPr id="5" name="Footer Placeholder 4"/>
          <p:cNvSpPr>
            <a:spLocks noGrp="1"/>
          </p:cNvSpPr>
          <p:nvPr>
            <p:ph type="ftr" sz="quarter" idx="11"/>
          </p:nvPr>
        </p:nvSpPr>
        <p:spPr/>
        <p:txBody>
          <a:bodyPr/>
          <a:lstStyle/>
          <a:p>
            <a:r>
              <a:rPr lang="en-US"/>
              <a:t>Doküman Kodu:&lt;DOC_KODU&gt; Rev Tar./No:&lt;ONAY_TAR&gt;/&lt;REV_NO&gt;</a:t>
            </a:r>
          </a:p>
        </p:txBody>
      </p:sp>
      <p:sp>
        <p:nvSpPr>
          <p:cNvPr id="6" name="Slide Number Placeholder 5"/>
          <p:cNvSpPr>
            <a:spLocks noGrp="1"/>
          </p:cNvSpPr>
          <p:nvPr>
            <p:ph type="sldNum" sz="quarter" idx="12"/>
          </p:nvPr>
        </p:nvSpPr>
        <p:spPr/>
        <p:txBody>
          <a:bodyPr/>
          <a:lstStyle/>
          <a:p>
            <a:fld id="{1B8257D2-441B-5B41-A1BC-0F5C968A6251}" type="slidenum">
              <a:rPr lang="en-US" smtClean="0"/>
              <a:t>‹#›</a:t>
            </a:fld>
            <a:endParaRPr lang="en-US"/>
          </a:p>
        </p:txBody>
      </p:sp>
    </p:spTree>
    <p:extLst>
      <p:ext uri="{BB962C8B-B14F-4D97-AF65-F5344CB8AC3E}">
        <p14:creationId xmlns:p14="http://schemas.microsoft.com/office/powerpoint/2010/main" val="8108088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Click to edit Master title style</a:t>
            </a:r>
            <a:endParaRPr lang="en-US"/>
          </a:p>
        </p:txBody>
      </p:sp>
      <p:sp>
        <p:nvSpPr>
          <p:cNvPr id="3" name="Content Placeholder 2"/>
          <p:cNvSpPr>
            <a:spLocks noGrp="1"/>
          </p:cNvSpPr>
          <p:nvPr>
            <p:ph idx="1"/>
          </p:nvPr>
        </p:nvSpPr>
        <p:spPr/>
        <p:txBody>
          <a:body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4" name="Date Placeholder 3"/>
          <p:cNvSpPr>
            <a:spLocks noGrp="1"/>
          </p:cNvSpPr>
          <p:nvPr>
            <p:ph type="dt" sz="half" idx="10"/>
          </p:nvPr>
        </p:nvSpPr>
        <p:spPr/>
        <p:txBody>
          <a:bodyPr/>
          <a:lstStyle/>
          <a:p>
            <a:fld id="{B29FFE53-54B1-401B-AA66-218C369BC17C}" type="datetime1">
              <a:rPr lang="en-US" smtClean="0"/>
              <a:t>6/21/2023</a:t>
            </a:fld>
            <a:endParaRPr lang="en-US"/>
          </a:p>
        </p:txBody>
      </p:sp>
      <p:sp>
        <p:nvSpPr>
          <p:cNvPr id="5" name="Footer Placeholder 4"/>
          <p:cNvSpPr>
            <a:spLocks noGrp="1"/>
          </p:cNvSpPr>
          <p:nvPr>
            <p:ph type="ftr" sz="quarter" idx="11"/>
          </p:nvPr>
        </p:nvSpPr>
        <p:spPr/>
        <p:txBody>
          <a:bodyPr/>
          <a:lstStyle/>
          <a:p>
            <a:r>
              <a:rPr lang="en-US"/>
              <a:t>Doküman Kodu:&lt;DOC_KODU&gt; Rev Tar./No:&lt;ONAY_TAR&gt;/&lt;REV_NO&gt;</a:t>
            </a:r>
          </a:p>
        </p:txBody>
      </p:sp>
      <p:sp>
        <p:nvSpPr>
          <p:cNvPr id="6" name="Slide Number Placeholder 5"/>
          <p:cNvSpPr>
            <a:spLocks noGrp="1"/>
          </p:cNvSpPr>
          <p:nvPr>
            <p:ph type="sldNum" sz="quarter" idx="12"/>
          </p:nvPr>
        </p:nvSpPr>
        <p:spPr/>
        <p:txBody>
          <a:bodyPr/>
          <a:lstStyle/>
          <a:p>
            <a:fld id="{1B8257D2-441B-5B41-A1BC-0F5C968A6251}" type="slidenum">
              <a:rPr lang="en-US" smtClean="0"/>
              <a:t>‹#›</a:t>
            </a:fld>
            <a:endParaRPr lang="en-US"/>
          </a:p>
        </p:txBody>
      </p:sp>
    </p:spTree>
    <p:extLst>
      <p:ext uri="{BB962C8B-B14F-4D97-AF65-F5344CB8AC3E}">
        <p14:creationId xmlns:p14="http://schemas.microsoft.com/office/powerpoint/2010/main" val="4740447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7834" y="4977146"/>
            <a:ext cx="8262224" cy="1538325"/>
          </a:xfrm>
        </p:spPr>
        <p:txBody>
          <a:bodyPr anchor="t"/>
          <a:lstStyle>
            <a:lvl1pPr algn="l">
              <a:defRPr sz="4400" b="1" cap="all"/>
            </a:lvl1pPr>
          </a:lstStyle>
          <a:p>
            <a:r>
              <a:rPr lang="tr-TR"/>
              <a:t>Click to edit Master title style</a:t>
            </a:r>
            <a:endParaRPr lang="en-US"/>
          </a:p>
        </p:txBody>
      </p:sp>
      <p:sp>
        <p:nvSpPr>
          <p:cNvPr id="3" name="Text Placeholder 2"/>
          <p:cNvSpPr>
            <a:spLocks noGrp="1"/>
          </p:cNvSpPr>
          <p:nvPr>
            <p:ph type="body" idx="1"/>
          </p:nvPr>
        </p:nvSpPr>
        <p:spPr>
          <a:xfrm>
            <a:off x="767834" y="3282837"/>
            <a:ext cx="8262224" cy="1694309"/>
          </a:xfrm>
        </p:spPr>
        <p:txBody>
          <a:bodyPr anchor="b"/>
          <a:lstStyle>
            <a:lvl1pPr marL="0" indent="0">
              <a:buNone/>
              <a:defRPr sz="2200">
                <a:solidFill>
                  <a:schemeClr val="tx1">
                    <a:tint val="75000"/>
                  </a:schemeClr>
                </a:solidFill>
              </a:defRPr>
            </a:lvl1pPr>
            <a:lvl2pPr marL="498988" indent="0">
              <a:buNone/>
              <a:defRPr sz="2000">
                <a:solidFill>
                  <a:schemeClr val="tx1">
                    <a:tint val="75000"/>
                  </a:schemeClr>
                </a:solidFill>
              </a:defRPr>
            </a:lvl2pPr>
            <a:lvl3pPr marL="997976" indent="0">
              <a:buNone/>
              <a:defRPr sz="1700">
                <a:solidFill>
                  <a:schemeClr val="tx1">
                    <a:tint val="75000"/>
                  </a:schemeClr>
                </a:solidFill>
              </a:defRPr>
            </a:lvl3pPr>
            <a:lvl4pPr marL="1496964" indent="0">
              <a:buNone/>
              <a:defRPr sz="1500">
                <a:solidFill>
                  <a:schemeClr val="tx1">
                    <a:tint val="75000"/>
                  </a:schemeClr>
                </a:solidFill>
              </a:defRPr>
            </a:lvl4pPr>
            <a:lvl5pPr marL="1995952" indent="0">
              <a:buNone/>
              <a:defRPr sz="1500">
                <a:solidFill>
                  <a:schemeClr val="tx1">
                    <a:tint val="75000"/>
                  </a:schemeClr>
                </a:solidFill>
              </a:defRPr>
            </a:lvl5pPr>
            <a:lvl6pPr marL="2494940" indent="0">
              <a:buNone/>
              <a:defRPr sz="1500">
                <a:solidFill>
                  <a:schemeClr val="tx1">
                    <a:tint val="75000"/>
                  </a:schemeClr>
                </a:solidFill>
              </a:defRPr>
            </a:lvl6pPr>
            <a:lvl7pPr marL="2993928" indent="0">
              <a:buNone/>
              <a:defRPr sz="1500">
                <a:solidFill>
                  <a:schemeClr val="tx1">
                    <a:tint val="75000"/>
                  </a:schemeClr>
                </a:solidFill>
              </a:defRPr>
            </a:lvl7pPr>
            <a:lvl8pPr marL="3492917" indent="0">
              <a:buNone/>
              <a:defRPr sz="1500">
                <a:solidFill>
                  <a:schemeClr val="tx1">
                    <a:tint val="75000"/>
                  </a:schemeClr>
                </a:solidFill>
              </a:defRPr>
            </a:lvl8pPr>
            <a:lvl9pPr marL="3991905" indent="0">
              <a:buNone/>
              <a:defRPr sz="1500">
                <a:solidFill>
                  <a:schemeClr val="tx1">
                    <a:tint val="75000"/>
                  </a:schemeClr>
                </a:solidFill>
              </a:defRPr>
            </a:lvl9pPr>
          </a:lstStyle>
          <a:p>
            <a:pPr lvl="0"/>
            <a:r>
              <a:rPr lang="tr-TR"/>
              <a:t>Click to edit Master text styles</a:t>
            </a:r>
          </a:p>
        </p:txBody>
      </p:sp>
      <p:sp>
        <p:nvSpPr>
          <p:cNvPr id="4" name="Date Placeholder 3"/>
          <p:cNvSpPr>
            <a:spLocks noGrp="1"/>
          </p:cNvSpPr>
          <p:nvPr>
            <p:ph type="dt" sz="half" idx="10"/>
          </p:nvPr>
        </p:nvSpPr>
        <p:spPr/>
        <p:txBody>
          <a:bodyPr/>
          <a:lstStyle/>
          <a:p>
            <a:fld id="{83B2E53A-A527-4A08-8389-FCB89E1348FE}" type="datetime1">
              <a:rPr lang="en-US" smtClean="0"/>
              <a:t>6/21/2023</a:t>
            </a:fld>
            <a:endParaRPr lang="en-US"/>
          </a:p>
        </p:txBody>
      </p:sp>
      <p:sp>
        <p:nvSpPr>
          <p:cNvPr id="5" name="Footer Placeholder 4"/>
          <p:cNvSpPr>
            <a:spLocks noGrp="1"/>
          </p:cNvSpPr>
          <p:nvPr>
            <p:ph type="ftr" sz="quarter" idx="11"/>
          </p:nvPr>
        </p:nvSpPr>
        <p:spPr/>
        <p:txBody>
          <a:bodyPr/>
          <a:lstStyle/>
          <a:p>
            <a:r>
              <a:rPr lang="en-US"/>
              <a:t>Doküman Kodu:&lt;DOC_KODU&gt; Rev Tar./No:&lt;ONAY_TAR&gt;/&lt;REV_NO&gt;</a:t>
            </a:r>
          </a:p>
        </p:txBody>
      </p:sp>
      <p:sp>
        <p:nvSpPr>
          <p:cNvPr id="6" name="Slide Number Placeholder 5"/>
          <p:cNvSpPr>
            <a:spLocks noGrp="1"/>
          </p:cNvSpPr>
          <p:nvPr>
            <p:ph type="sldNum" sz="quarter" idx="12"/>
          </p:nvPr>
        </p:nvSpPr>
        <p:spPr/>
        <p:txBody>
          <a:bodyPr/>
          <a:lstStyle/>
          <a:p>
            <a:fld id="{1B8257D2-441B-5B41-A1BC-0F5C968A6251}" type="slidenum">
              <a:rPr lang="en-US" smtClean="0"/>
              <a:t>‹#›</a:t>
            </a:fld>
            <a:endParaRPr lang="en-US"/>
          </a:p>
        </p:txBody>
      </p:sp>
    </p:spTree>
    <p:extLst>
      <p:ext uri="{BB962C8B-B14F-4D97-AF65-F5344CB8AC3E}">
        <p14:creationId xmlns:p14="http://schemas.microsoft.com/office/powerpoint/2010/main" val="23937550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Click to edit Master title style</a:t>
            </a:r>
            <a:endParaRPr lang="en-US"/>
          </a:p>
        </p:txBody>
      </p:sp>
      <p:sp>
        <p:nvSpPr>
          <p:cNvPr id="3" name="Content Placeholder 2"/>
          <p:cNvSpPr>
            <a:spLocks noGrp="1"/>
          </p:cNvSpPr>
          <p:nvPr>
            <p:ph sz="half" idx="1"/>
          </p:nvPr>
        </p:nvSpPr>
        <p:spPr>
          <a:xfrm>
            <a:off x="516389" y="2040343"/>
            <a:ext cx="4568187" cy="5773201"/>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4" name="Content Placeholder 3"/>
          <p:cNvSpPr>
            <a:spLocks noGrp="1"/>
          </p:cNvSpPr>
          <p:nvPr>
            <p:ph sz="half" idx="2"/>
          </p:nvPr>
        </p:nvSpPr>
        <p:spPr>
          <a:xfrm>
            <a:off x="5246580" y="2040343"/>
            <a:ext cx="4569874" cy="5773201"/>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5" name="Date Placeholder 4"/>
          <p:cNvSpPr>
            <a:spLocks noGrp="1"/>
          </p:cNvSpPr>
          <p:nvPr>
            <p:ph type="dt" sz="half" idx="10"/>
          </p:nvPr>
        </p:nvSpPr>
        <p:spPr/>
        <p:txBody>
          <a:bodyPr/>
          <a:lstStyle/>
          <a:p>
            <a:fld id="{22D7F4AE-FAC0-419D-A9F2-43D985C78E7C}" type="datetime1">
              <a:rPr lang="en-US" smtClean="0"/>
              <a:t>6/21/2023</a:t>
            </a:fld>
            <a:endParaRPr lang="en-US"/>
          </a:p>
        </p:txBody>
      </p:sp>
      <p:sp>
        <p:nvSpPr>
          <p:cNvPr id="6" name="Footer Placeholder 5"/>
          <p:cNvSpPr>
            <a:spLocks noGrp="1"/>
          </p:cNvSpPr>
          <p:nvPr>
            <p:ph type="ftr" sz="quarter" idx="11"/>
          </p:nvPr>
        </p:nvSpPr>
        <p:spPr/>
        <p:txBody>
          <a:bodyPr/>
          <a:lstStyle/>
          <a:p>
            <a:r>
              <a:rPr lang="en-US"/>
              <a:t>Doküman Kodu:&lt;DOC_KODU&gt; Rev Tar./No:&lt;ONAY_TAR&gt;/&lt;REV_NO&gt;</a:t>
            </a:r>
          </a:p>
        </p:txBody>
      </p:sp>
      <p:sp>
        <p:nvSpPr>
          <p:cNvPr id="7" name="Slide Number Placeholder 6"/>
          <p:cNvSpPr>
            <a:spLocks noGrp="1"/>
          </p:cNvSpPr>
          <p:nvPr>
            <p:ph type="sldNum" sz="quarter" idx="12"/>
          </p:nvPr>
        </p:nvSpPr>
        <p:spPr/>
        <p:txBody>
          <a:bodyPr/>
          <a:lstStyle/>
          <a:p>
            <a:fld id="{1B8257D2-441B-5B41-A1BC-0F5C968A6251}" type="slidenum">
              <a:rPr lang="en-US" smtClean="0"/>
              <a:t>‹#›</a:t>
            </a:fld>
            <a:endParaRPr lang="en-US"/>
          </a:p>
        </p:txBody>
      </p:sp>
    </p:spTree>
    <p:extLst>
      <p:ext uri="{BB962C8B-B14F-4D97-AF65-F5344CB8AC3E}">
        <p14:creationId xmlns:p14="http://schemas.microsoft.com/office/powerpoint/2010/main" val="18275680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86013" y="310176"/>
            <a:ext cx="8748237" cy="1290902"/>
          </a:xfrm>
        </p:spPr>
        <p:txBody>
          <a:bodyPr/>
          <a:lstStyle>
            <a:lvl1pPr>
              <a:defRPr/>
            </a:lvl1pPr>
          </a:lstStyle>
          <a:p>
            <a:r>
              <a:rPr lang="tr-TR"/>
              <a:t>Click to edit Master title style</a:t>
            </a:r>
            <a:endParaRPr lang="en-US"/>
          </a:p>
        </p:txBody>
      </p:sp>
      <p:sp>
        <p:nvSpPr>
          <p:cNvPr id="3" name="Text Placeholder 2"/>
          <p:cNvSpPr>
            <a:spLocks noGrp="1"/>
          </p:cNvSpPr>
          <p:nvPr>
            <p:ph type="body" idx="1"/>
          </p:nvPr>
        </p:nvSpPr>
        <p:spPr>
          <a:xfrm>
            <a:off x="486013" y="1733754"/>
            <a:ext cx="4294804" cy="722546"/>
          </a:xfrm>
        </p:spPr>
        <p:txBody>
          <a:bodyPr anchor="b"/>
          <a:lstStyle>
            <a:lvl1pPr marL="0" indent="0">
              <a:buNone/>
              <a:defRPr sz="2600" b="1"/>
            </a:lvl1pPr>
            <a:lvl2pPr marL="498988" indent="0">
              <a:buNone/>
              <a:defRPr sz="2200" b="1"/>
            </a:lvl2pPr>
            <a:lvl3pPr marL="997976" indent="0">
              <a:buNone/>
              <a:defRPr sz="2000" b="1"/>
            </a:lvl3pPr>
            <a:lvl4pPr marL="1496964" indent="0">
              <a:buNone/>
              <a:defRPr sz="1700" b="1"/>
            </a:lvl4pPr>
            <a:lvl5pPr marL="1995952" indent="0">
              <a:buNone/>
              <a:defRPr sz="1700" b="1"/>
            </a:lvl5pPr>
            <a:lvl6pPr marL="2494940" indent="0">
              <a:buNone/>
              <a:defRPr sz="1700" b="1"/>
            </a:lvl6pPr>
            <a:lvl7pPr marL="2993928" indent="0">
              <a:buNone/>
              <a:defRPr sz="1700" b="1"/>
            </a:lvl7pPr>
            <a:lvl8pPr marL="3492917" indent="0">
              <a:buNone/>
              <a:defRPr sz="1700" b="1"/>
            </a:lvl8pPr>
            <a:lvl9pPr marL="3991905" indent="0">
              <a:buNone/>
              <a:defRPr sz="1700" b="1"/>
            </a:lvl9pPr>
          </a:lstStyle>
          <a:p>
            <a:pPr lvl="0"/>
            <a:r>
              <a:rPr lang="tr-TR"/>
              <a:t>Click to edit Master text styles</a:t>
            </a:r>
          </a:p>
        </p:txBody>
      </p:sp>
      <p:sp>
        <p:nvSpPr>
          <p:cNvPr id="4" name="Content Placeholder 3"/>
          <p:cNvSpPr>
            <a:spLocks noGrp="1"/>
          </p:cNvSpPr>
          <p:nvPr>
            <p:ph sz="half" idx="2"/>
          </p:nvPr>
        </p:nvSpPr>
        <p:spPr>
          <a:xfrm>
            <a:off x="486013" y="2456300"/>
            <a:ext cx="4294804" cy="4462578"/>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5" name="Text Placeholder 4"/>
          <p:cNvSpPr>
            <a:spLocks noGrp="1"/>
          </p:cNvSpPr>
          <p:nvPr>
            <p:ph type="body" sz="quarter" idx="3"/>
          </p:nvPr>
        </p:nvSpPr>
        <p:spPr>
          <a:xfrm>
            <a:off x="4937759" y="1733754"/>
            <a:ext cx="4296491" cy="722546"/>
          </a:xfrm>
        </p:spPr>
        <p:txBody>
          <a:bodyPr anchor="b"/>
          <a:lstStyle>
            <a:lvl1pPr marL="0" indent="0">
              <a:buNone/>
              <a:defRPr sz="2600" b="1"/>
            </a:lvl1pPr>
            <a:lvl2pPr marL="498988" indent="0">
              <a:buNone/>
              <a:defRPr sz="2200" b="1"/>
            </a:lvl2pPr>
            <a:lvl3pPr marL="997976" indent="0">
              <a:buNone/>
              <a:defRPr sz="2000" b="1"/>
            </a:lvl3pPr>
            <a:lvl4pPr marL="1496964" indent="0">
              <a:buNone/>
              <a:defRPr sz="1700" b="1"/>
            </a:lvl4pPr>
            <a:lvl5pPr marL="1995952" indent="0">
              <a:buNone/>
              <a:defRPr sz="1700" b="1"/>
            </a:lvl5pPr>
            <a:lvl6pPr marL="2494940" indent="0">
              <a:buNone/>
              <a:defRPr sz="1700" b="1"/>
            </a:lvl6pPr>
            <a:lvl7pPr marL="2993928" indent="0">
              <a:buNone/>
              <a:defRPr sz="1700" b="1"/>
            </a:lvl7pPr>
            <a:lvl8pPr marL="3492917" indent="0">
              <a:buNone/>
              <a:defRPr sz="1700" b="1"/>
            </a:lvl8pPr>
            <a:lvl9pPr marL="3991905" indent="0">
              <a:buNone/>
              <a:defRPr sz="1700" b="1"/>
            </a:lvl9pPr>
          </a:lstStyle>
          <a:p>
            <a:pPr lvl="0"/>
            <a:r>
              <a:rPr lang="tr-TR"/>
              <a:t>Click to edit Master text styles</a:t>
            </a:r>
          </a:p>
        </p:txBody>
      </p:sp>
      <p:sp>
        <p:nvSpPr>
          <p:cNvPr id="6" name="Content Placeholder 5"/>
          <p:cNvSpPr>
            <a:spLocks noGrp="1"/>
          </p:cNvSpPr>
          <p:nvPr>
            <p:ph sz="quarter" idx="4"/>
          </p:nvPr>
        </p:nvSpPr>
        <p:spPr>
          <a:xfrm>
            <a:off x="4937759" y="2456300"/>
            <a:ext cx="4296491" cy="4462578"/>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7" name="Date Placeholder 6"/>
          <p:cNvSpPr>
            <a:spLocks noGrp="1"/>
          </p:cNvSpPr>
          <p:nvPr>
            <p:ph type="dt" sz="half" idx="10"/>
          </p:nvPr>
        </p:nvSpPr>
        <p:spPr/>
        <p:txBody>
          <a:bodyPr/>
          <a:lstStyle/>
          <a:p>
            <a:fld id="{1B7F9783-FD6E-4536-99C0-D8220C4E3CAC}" type="datetime1">
              <a:rPr lang="en-US" smtClean="0"/>
              <a:t>6/21/2023</a:t>
            </a:fld>
            <a:endParaRPr lang="en-US"/>
          </a:p>
        </p:txBody>
      </p:sp>
      <p:sp>
        <p:nvSpPr>
          <p:cNvPr id="8" name="Footer Placeholder 7"/>
          <p:cNvSpPr>
            <a:spLocks noGrp="1"/>
          </p:cNvSpPr>
          <p:nvPr>
            <p:ph type="ftr" sz="quarter" idx="11"/>
          </p:nvPr>
        </p:nvSpPr>
        <p:spPr/>
        <p:txBody>
          <a:bodyPr/>
          <a:lstStyle/>
          <a:p>
            <a:r>
              <a:rPr lang="en-US"/>
              <a:t>Doküman Kodu:&lt;DOC_KODU&gt; Rev Tar./No:&lt;ONAY_TAR&gt;/&lt;REV_NO&gt;</a:t>
            </a:r>
          </a:p>
        </p:txBody>
      </p:sp>
      <p:sp>
        <p:nvSpPr>
          <p:cNvPr id="9" name="Slide Number Placeholder 8"/>
          <p:cNvSpPr>
            <a:spLocks noGrp="1"/>
          </p:cNvSpPr>
          <p:nvPr>
            <p:ph type="sldNum" sz="quarter" idx="12"/>
          </p:nvPr>
        </p:nvSpPr>
        <p:spPr/>
        <p:txBody>
          <a:bodyPr/>
          <a:lstStyle/>
          <a:p>
            <a:fld id="{1B8257D2-441B-5B41-A1BC-0F5C968A6251}" type="slidenum">
              <a:rPr lang="en-US" smtClean="0"/>
              <a:t>‹#›</a:t>
            </a:fld>
            <a:endParaRPr lang="en-US"/>
          </a:p>
        </p:txBody>
      </p:sp>
    </p:spTree>
    <p:extLst>
      <p:ext uri="{BB962C8B-B14F-4D97-AF65-F5344CB8AC3E}">
        <p14:creationId xmlns:p14="http://schemas.microsoft.com/office/powerpoint/2010/main" val="3051457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Click to edit Master title style</a:t>
            </a:r>
            <a:endParaRPr lang="en-US"/>
          </a:p>
        </p:txBody>
      </p:sp>
      <p:sp>
        <p:nvSpPr>
          <p:cNvPr id="3" name="Date Placeholder 2"/>
          <p:cNvSpPr>
            <a:spLocks noGrp="1"/>
          </p:cNvSpPr>
          <p:nvPr>
            <p:ph type="dt" sz="half" idx="10"/>
          </p:nvPr>
        </p:nvSpPr>
        <p:spPr/>
        <p:txBody>
          <a:bodyPr/>
          <a:lstStyle/>
          <a:p>
            <a:fld id="{E0B308BF-9B6B-4039-8B34-2E9153D7A839}" type="datetime1">
              <a:rPr lang="en-US" smtClean="0"/>
              <a:t>6/21/2023</a:t>
            </a:fld>
            <a:endParaRPr lang="en-US"/>
          </a:p>
        </p:txBody>
      </p:sp>
      <p:sp>
        <p:nvSpPr>
          <p:cNvPr id="4" name="Footer Placeholder 3"/>
          <p:cNvSpPr>
            <a:spLocks noGrp="1"/>
          </p:cNvSpPr>
          <p:nvPr>
            <p:ph type="ftr" sz="quarter" idx="11"/>
          </p:nvPr>
        </p:nvSpPr>
        <p:spPr/>
        <p:txBody>
          <a:bodyPr/>
          <a:lstStyle/>
          <a:p>
            <a:r>
              <a:rPr lang="en-US"/>
              <a:t>Doküman Kodu:&lt;DOC_KODU&gt; Rev Tar./No:&lt;ONAY_TAR&gt;/&lt;REV_NO&gt;</a:t>
            </a:r>
          </a:p>
        </p:txBody>
      </p:sp>
      <p:sp>
        <p:nvSpPr>
          <p:cNvPr id="5" name="Slide Number Placeholder 4"/>
          <p:cNvSpPr>
            <a:spLocks noGrp="1"/>
          </p:cNvSpPr>
          <p:nvPr>
            <p:ph type="sldNum" sz="quarter" idx="12"/>
          </p:nvPr>
        </p:nvSpPr>
        <p:spPr/>
        <p:txBody>
          <a:bodyPr/>
          <a:lstStyle/>
          <a:p>
            <a:fld id="{1B8257D2-441B-5B41-A1BC-0F5C968A6251}" type="slidenum">
              <a:rPr lang="en-US" smtClean="0"/>
              <a:t>‹#›</a:t>
            </a:fld>
            <a:endParaRPr lang="en-US"/>
          </a:p>
        </p:txBody>
      </p:sp>
    </p:spTree>
    <p:extLst>
      <p:ext uri="{BB962C8B-B14F-4D97-AF65-F5344CB8AC3E}">
        <p14:creationId xmlns:p14="http://schemas.microsoft.com/office/powerpoint/2010/main" val="30601942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98F1E4-8DC0-4BF4-8806-22E9469A89C5}" type="datetime1">
              <a:rPr lang="en-US" smtClean="0"/>
              <a:t>6/21/2023</a:t>
            </a:fld>
            <a:endParaRPr lang="en-US"/>
          </a:p>
        </p:txBody>
      </p:sp>
      <p:sp>
        <p:nvSpPr>
          <p:cNvPr id="3" name="Footer Placeholder 2"/>
          <p:cNvSpPr>
            <a:spLocks noGrp="1"/>
          </p:cNvSpPr>
          <p:nvPr>
            <p:ph type="ftr" sz="quarter" idx="11"/>
          </p:nvPr>
        </p:nvSpPr>
        <p:spPr/>
        <p:txBody>
          <a:bodyPr/>
          <a:lstStyle/>
          <a:p>
            <a:r>
              <a:rPr lang="en-US"/>
              <a:t>Doküman Kodu:&lt;DOC_KODU&gt; Rev Tar./No:&lt;ONAY_TAR&gt;/&lt;REV_NO&gt;</a:t>
            </a:r>
          </a:p>
        </p:txBody>
      </p:sp>
      <p:sp>
        <p:nvSpPr>
          <p:cNvPr id="4" name="Slide Number Placeholder 3"/>
          <p:cNvSpPr>
            <a:spLocks noGrp="1"/>
          </p:cNvSpPr>
          <p:nvPr>
            <p:ph type="sldNum" sz="quarter" idx="12"/>
          </p:nvPr>
        </p:nvSpPr>
        <p:spPr/>
        <p:txBody>
          <a:bodyPr/>
          <a:lstStyle/>
          <a:p>
            <a:fld id="{1B8257D2-441B-5B41-A1BC-0F5C968A6251}" type="slidenum">
              <a:rPr lang="en-US" smtClean="0"/>
              <a:t>‹#›</a:t>
            </a:fld>
            <a:endParaRPr lang="en-US"/>
          </a:p>
        </p:txBody>
      </p:sp>
    </p:spTree>
    <p:extLst>
      <p:ext uri="{BB962C8B-B14F-4D97-AF65-F5344CB8AC3E}">
        <p14:creationId xmlns:p14="http://schemas.microsoft.com/office/powerpoint/2010/main" val="42306437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6013" y="308382"/>
            <a:ext cx="3197900" cy="1312417"/>
          </a:xfrm>
        </p:spPr>
        <p:txBody>
          <a:bodyPr anchor="b"/>
          <a:lstStyle>
            <a:lvl1pPr algn="l">
              <a:defRPr sz="2200" b="1"/>
            </a:lvl1pPr>
          </a:lstStyle>
          <a:p>
            <a:r>
              <a:rPr lang="tr-TR"/>
              <a:t>Click to edit Master title style</a:t>
            </a:r>
            <a:endParaRPr lang="en-US"/>
          </a:p>
        </p:txBody>
      </p:sp>
      <p:sp>
        <p:nvSpPr>
          <p:cNvPr id="3" name="Content Placeholder 2"/>
          <p:cNvSpPr>
            <a:spLocks noGrp="1"/>
          </p:cNvSpPr>
          <p:nvPr>
            <p:ph idx="1"/>
          </p:nvPr>
        </p:nvSpPr>
        <p:spPr>
          <a:xfrm>
            <a:off x="3800353" y="308383"/>
            <a:ext cx="5433897" cy="6610495"/>
          </a:xfrm>
        </p:spPr>
        <p:txBody>
          <a:bodyPr/>
          <a:lstStyle>
            <a:lvl1pPr>
              <a:defRPr sz="3500"/>
            </a:lvl1pPr>
            <a:lvl2pPr>
              <a:defRPr sz="3100"/>
            </a:lvl2pPr>
            <a:lvl3pPr>
              <a:defRPr sz="2600"/>
            </a:lvl3pPr>
            <a:lvl4pPr>
              <a:defRPr sz="2200"/>
            </a:lvl4pPr>
            <a:lvl5pPr>
              <a:defRPr sz="2200"/>
            </a:lvl5pPr>
            <a:lvl6pPr>
              <a:defRPr sz="2200"/>
            </a:lvl6pPr>
            <a:lvl7pPr>
              <a:defRPr sz="2200"/>
            </a:lvl7pPr>
            <a:lvl8pPr>
              <a:defRPr sz="2200"/>
            </a:lvl8pPr>
            <a:lvl9pPr>
              <a:defRPr sz="2200"/>
            </a:lvl9p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4" name="Text Placeholder 3"/>
          <p:cNvSpPr>
            <a:spLocks noGrp="1"/>
          </p:cNvSpPr>
          <p:nvPr>
            <p:ph type="body" sz="half" idx="2"/>
          </p:nvPr>
        </p:nvSpPr>
        <p:spPr>
          <a:xfrm>
            <a:off x="486013" y="1620800"/>
            <a:ext cx="3197900" cy="5298078"/>
          </a:xfrm>
        </p:spPr>
        <p:txBody>
          <a:bodyPr/>
          <a:lstStyle>
            <a:lvl1pPr marL="0" indent="0">
              <a:buNone/>
              <a:defRPr sz="1500"/>
            </a:lvl1pPr>
            <a:lvl2pPr marL="498988" indent="0">
              <a:buNone/>
              <a:defRPr sz="1300"/>
            </a:lvl2pPr>
            <a:lvl3pPr marL="997976" indent="0">
              <a:buNone/>
              <a:defRPr sz="1100"/>
            </a:lvl3pPr>
            <a:lvl4pPr marL="1496964" indent="0">
              <a:buNone/>
              <a:defRPr sz="1000"/>
            </a:lvl4pPr>
            <a:lvl5pPr marL="1995952" indent="0">
              <a:buNone/>
              <a:defRPr sz="1000"/>
            </a:lvl5pPr>
            <a:lvl6pPr marL="2494940" indent="0">
              <a:buNone/>
              <a:defRPr sz="1000"/>
            </a:lvl6pPr>
            <a:lvl7pPr marL="2993928" indent="0">
              <a:buNone/>
              <a:defRPr sz="1000"/>
            </a:lvl7pPr>
            <a:lvl8pPr marL="3492917" indent="0">
              <a:buNone/>
              <a:defRPr sz="1000"/>
            </a:lvl8pPr>
            <a:lvl9pPr marL="3991905" indent="0">
              <a:buNone/>
              <a:defRPr sz="1000"/>
            </a:lvl9pPr>
          </a:lstStyle>
          <a:p>
            <a:pPr lvl="0"/>
            <a:r>
              <a:rPr lang="tr-TR"/>
              <a:t>Click to edit Master text styles</a:t>
            </a:r>
          </a:p>
        </p:txBody>
      </p:sp>
      <p:sp>
        <p:nvSpPr>
          <p:cNvPr id="5" name="Date Placeholder 4"/>
          <p:cNvSpPr>
            <a:spLocks noGrp="1"/>
          </p:cNvSpPr>
          <p:nvPr>
            <p:ph type="dt" sz="half" idx="10"/>
          </p:nvPr>
        </p:nvSpPr>
        <p:spPr/>
        <p:txBody>
          <a:bodyPr/>
          <a:lstStyle/>
          <a:p>
            <a:fld id="{9259EB78-A9E4-40E7-A545-FBD81F7CAB8C}" type="datetime1">
              <a:rPr lang="en-US" smtClean="0"/>
              <a:t>6/21/2023</a:t>
            </a:fld>
            <a:endParaRPr lang="en-US"/>
          </a:p>
        </p:txBody>
      </p:sp>
      <p:sp>
        <p:nvSpPr>
          <p:cNvPr id="6" name="Footer Placeholder 5"/>
          <p:cNvSpPr>
            <a:spLocks noGrp="1"/>
          </p:cNvSpPr>
          <p:nvPr>
            <p:ph type="ftr" sz="quarter" idx="11"/>
          </p:nvPr>
        </p:nvSpPr>
        <p:spPr/>
        <p:txBody>
          <a:bodyPr/>
          <a:lstStyle/>
          <a:p>
            <a:r>
              <a:rPr lang="en-US"/>
              <a:t>Doküman Kodu:&lt;DOC_KODU&gt; Rev Tar./No:&lt;ONAY_TAR&gt;/&lt;REV_NO&gt;</a:t>
            </a:r>
          </a:p>
        </p:txBody>
      </p:sp>
      <p:sp>
        <p:nvSpPr>
          <p:cNvPr id="7" name="Slide Number Placeholder 6"/>
          <p:cNvSpPr>
            <a:spLocks noGrp="1"/>
          </p:cNvSpPr>
          <p:nvPr>
            <p:ph type="sldNum" sz="quarter" idx="12"/>
          </p:nvPr>
        </p:nvSpPr>
        <p:spPr/>
        <p:txBody>
          <a:bodyPr/>
          <a:lstStyle/>
          <a:p>
            <a:fld id="{1B8257D2-441B-5B41-A1BC-0F5C968A6251}" type="slidenum">
              <a:rPr lang="en-US" smtClean="0"/>
              <a:t>‹#›</a:t>
            </a:fld>
            <a:endParaRPr lang="en-US"/>
          </a:p>
        </p:txBody>
      </p:sp>
    </p:spTree>
    <p:extLst>
      <p:ext uri="{BB962C8B-B14F-4D97-AF65-F5344CB8AC3E}">
        <p14:creationId xmlns:p14="http://schemas.microsoft.com/office/powerpoint/2010/main" val="4126320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Click to edit Master title style</a:t>
            </a:r>
            <a:endParaRPr lang="en-US"/>
          </a:p>
        </p:txBody>
      </p:sp>
      <p:sp>
        <p:nvSpPr>
          <p:cNvPr id="3" name="Content Placeholder 2"/>
          <p:cNvSpPr>
            <a:spLocks noGrp="1"/>
          </p:cNvSpPr>
          <p:nvPr>
            <p:ph idx="1"/>
          </p:nvPr>
        </p:nvSpPr>
        <p:spPr/>
        <p:txBody>
          <a:body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4" name="Date Placeholder 3"/>
          <p:cNvSpPr>
            <a:spLocks noGrp="1"/>
          </p:cNvSpPr>
          <p:nvPr>
            <p:ph type="dt" sz="half" idx="10"/>
          </p:nvPr>
        </p:nvSpPr>
        <p:spPr/>
        <p:txBody>
          <a:bodyPr/>
          <a:lstStyle/>
          <a:p>
            <a:fld id="{6D132C3B-553C-43F8-B2EF-6C6AF78CEAC7}" type="datetime1">
              <a:rPr lang="en-US" smtClean="0"/>
              <a:t>6/21/2023</a:t>
            </a:fld>
            <a:endParaRPr lang="en-US"/>
          </a:p>
        </p:txBody>
      </p:sp>
      <p:sp>
        <p:nvSpPr>
          <p:cNvPr id="5" name="Footer Placeholder 4"/>
          <p:cNvSpPr>
            <a:spLocks noGrp="1"/>
          </p:cNvSpPr>
          <p:nvPr>
            <p:ph type="ftr" sz="quarter" idx="11"/>
          </p:nvPr>
        </p:nvSpPr>
        <p:spPr/>
        <p:txBody>
          <a:bodyPr/>
          <a:lstStyle/>
          <a:p>
            <a:r>
              <a:rPr lang="en-US"/>
              <a:t>Doküman Kodu:&lt;DOC_KODU&gt; Rev Tar./No:&lt;ONAY_TAR&gt;/&lt;REV_NO&gt;</a:t>
            </a:r>
          </a:p>
        </p:txBody>
      </p:sp>
      <p:sp>
        <p:nvSpPr>
          <p:cNvPr id="6" name="Slide Number Placeholder 5"/>
          <p:cNvSpPr>
            <a:spLocks noGrp="1"/>
          </p:cNvSpPr>
          <p:nvPr>
            <p:ph type="sldNum" sz="quarter" idx="12"/>
          </p:nvPr>
        </p:nvSpPr>
        <p:spPr/>
        <p:txBody>
          <a:bodyPr/>
          <a:lstStyle/>
          <a:p>
            <a:fld id="{1B8257D2-441B-5B41-A1BC-0F5C968A6251}" type="slidenum">
              <a:rPr lang="en-US" smtClean="0"/>
              <a:t>‹#›</a:t>
            </a:fld>
            <a:endParaRPr lang="en-US"/>
          </a:p>
        </p:txBody>
      </p:sp>
    </p:spTree>
    <p:extLst>
      <p:ext uri="{BB962C8B-B14F-4D97-AF65-F5344CB8AC3E}">
        <p14:creationId xmlns:p14="http://schemas.microsoft.com/office/powerpoint/2010/main" val="26187270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05239" y="5421789"/>
            <a:ext cx="5832158" cy="640073"/>
          </a:xfrm>
        </p:spPr>
        <p:txBody>
          <a:bodyPr anchor="b"/>
          <a:lstStyle>
            <a:lvl1pPr algn="l">
              <a:defRPr sz="2200" b="1"/>
            </a:lvl1pPr>
          </a:lstStyle>
          <a:p>
            <a:r>
              <a:rPr lang="tr-TR"/>
              <a:t>Click to edit Master title style</a:t>
            </a:r>
            <a:endParaRPr lang="en-US"/>
          </a:p>
        </p:txBody>
      </p:sp>
      <p:sp>
        <p:nvSpPr>
          <p:cNvPr id="3" name="Picture Placeholder 2"/>
          <p:cNvSpPr>
            <a:spLocks noGrp="1"/>
          </p:cNvSpPr>
          <p:nvPr>
            <p:ph type="pic" idx="1"/>
          </p:nvPr>
        </p:nvSpPr>
        <p:spPr>
          <a:xfrm>
            <a:off x="1905239" y="692067"/>
            <a:ext cx="5832158" cy="4647248"/>
          </a:xfrm>
        </p:spPr>
        <p:txBody>
          <a:bodyPr/>
          <a:lstStyle>
            <a:lvl1pPr marL="0" indent="0">
              <a:buNone/>
              <a:defRPr sz="3500"/>
            </a:lvl1pPr>
            <a:lvl2pPr marL="498988" indent="0">
              <a:buNone/>
              <a:defRPr sz="3100"/>
            </a:lvl2pPr>
            <a:lvl3pPr marL="997976" indent="0">
              <a:buNone/>
              <a:defRPr sz="2600"/>
            </a:lvl3pPr>
            <a:lvl4pPr marL="1496964" indent="0">
              <a:buNone/>
              <a:defRPr sz="2200"/>
            </a:lvl4pPr>
            <a:lvl5pPr marL="1995952" indent="0">
              <a:buNone/>
              <a:defRPr sz="2200"/>
            </a:lvl5pPr>
            <a:lvl6pPr marL="2494940" indent="0">
              <a:buNone/>
              <a:defRPr sz="2200"/>
            </a:lvl6pPr>
            <a:lvl7pPr marL="2993928" indent="0">
              <a:buNone/>
              <a:defRPr sz="2200"/>
            </a:lvl7pPr>
            <a:lvl8pPr marL="3492917" indent="0">
              <a:buNone/>
              <a:defRPr sz="2200"/>
            </a:lvl8pPr>
            <a:lvl9pPr marL="3991905" indent="0">
              <a:buNone/>
              <a:defRPr sz="2200"/>
            </a:lvl9pPr>
          </a:lstStyle>
          <a:p>
            <a:endParaRPr lang="en-US"/>
          </a:p>
        </p:txBody>
      </p:sp>
      <p:sp>
        <p:nvSpPr>
          <p:cNvPr id="4" name="Text Placeholder 3"/>
          <p:cNvSpPr>
            <a:spLocks noGrp="1"/>
          </p:cNvSpPr>
          <p:nvPr>
            <p:ph type="body" sz="half" idx="2"/>
          </p:nvPr>
        </p:nvSpPr>
        <p:spPr>
          <a:xfrm>
            <a:off x="1905239" y="6061862"/>
            <a:ext cx="5832158" cy="909010"/>
          </a:xfrm>
        </p:spPr>
        <p:txBody>
          <a:bodyPr/>
          <a:lstStyle>
            <a:lvl1pPr marL="0" indent="0">
              <a:buNone/>
              <a:defRPr sz="1500"/>
            </a:lvl1pPr>
            <a:lvl2pPr marL="498988" indent="0">
              <a:buNone/>
              <a:defRPr sz="1300"/>
            </a:lvl2pPr>
            <a:lvl3pPr marL="997976" indent="0">
              <a:buNone/>
              <a:defRPr sz="1100"/>
            </a:lvl3pPr>
            <a:lvl4pPr marL="1496964" indent="0">
              <a:buNone/>
              <a:defRPr sz="1000"/>
            </a:lvl4pPr>
            <a:lvl5pPr marL="1995952" indent="0">
              <a:buNone/>
              <a:defRPr sz="1000"/>
            </a:lvl5pPr>
            <a:lvl6pPr marL="2494940" indent="0">
              <a:buNone/>
              <a:defRPr sz="1000"/>
            </a:lvl6pPr>
            <a:lvl7pPr marL="2993928" indent="0">
              <a:buNone/>
              <a:defRPr sz="1000"/>
            </a:lvl7pPr>
            <a:lvl8pPr marL="3492917" indent="0">
              <a:buNone/>
              <a:defRPr sz="1000"/>
            </a:lvl8pPr>
            <a:lvl9pPr marL="3991905" indent="0">
              <a:buNone/>
              <a:defRPr sz="1000"/>
            </a:lvl9pPr>
          </a:lstStyle>
          <a:p>
            <a:pPr lvl="0"/>
            <a:r>
              <a:rPr lang="tr-TR"/>
              <a:t>Click to edit Master text styles</a:t>
            </a:r>
          </a:p>
        </p:txBody>
      </p:sp>
      <p:sp>
        <p:nvSpPr>
          <p:cNvPr id="5" name="Date Placeholder 4"/>
          <p:cNvSpPr>
            <a:spLocks noGrp="1"/>
          </p:cNvSpPr>
          <p:nvPr>
            <p:ph type="dt" sz="half" idx="10"/>
          </p:nvPr>
        </p:nvSpPr>
        <p:spPr/>
        <p:txBody>
          <a:bodyPr/>
          <a:lstStyle/>
          <a:p>
            <a:fld id="{082F7B18-F522-475A-80A4-9D3B41990BA5}" type="datetime1">
              <a:rPr lang="en-US" smtClean="0"/>
              <a:t>6/21/2023</a:t>
            </a:fld>
            <a:endParaRPr lang="en-US"/>
          </a:p>
        </p:txBody>
      </p:sp>
      <p:sp>
        <p:nvSpPr>
          <p:cNvPr id="6" name="Footer Placeholder 5"/>
          <p:cNvSpPr>
            <a:spLocks noGrp="1"/>
          </p:cNvSpPr>
          <p:nvPr>
            <p:ph type="ftr" sz="quarter" idx="11"/>
          </p:nvPr>
        </p:nvSpPr>
        <p:spPr/>
        <p:txBody>
          <a:bodyPr/>
          <a:lstStyle/>
          <a:p>
            <a:r>
              <a:rPr lang="en-US"/>
              <a:t>Doküman Kodu:&lt;DOC_KODU&gt; Rev Tar./No:&lt;ONAY_TAR&gt;/&lt;REV_NO&gt;</a:t>
            </a:r>
          </a:p>
        </p:txBody>
      </p:sp>
      <p:sp>
        <p:nvSpPr>
          <p:cNvPr id="7" name="Slide Number Placeholder 6"/>
          <p:cNvSpPr>
            <a:spLocks noGrp="1"/>
          </p:cNvSpPr>
          <p:nvPr>
            <p:ph type="sldNum" sz="quarter" idx="12"/>
          </p:nvPr>
        </p:nvSpPr>
        <p:spPr/>
        <p:txBody>
          <a:bodyPr/>
          <a:lstStyle/>
          <a:p>
            <a:fld id="{1B8257D2-441B-5B41-A1BC-0F5C968A6251}" type="slidenum">
              <a:rPr lang="en-US" smtClean="0"/>
              <a:t>‹#›</a:t>
            </a:fld>
            <a:endParaRPr lang="en-US"/>
          </a:p>
        </p:txBody>
      </p:sp>
    </p:spTree>
    <p:extLst>
      <p:ext uri="{BB962C8B-B14F-4D97-AF65-F5344CB8AC3E}">
        <p14:creationId xmlns:p14="http://schemas.microsoft.com/office/powerpoint/2010/main" val="4384595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4" name="Date Placeholder 3"/>
          <p:cNvSpPr>
            <a:spLocks noGrp="1"/>
          </p:cNvSpPr>
          <p:nvPr>
            <p:ph type="dt" sz="half" idx="10"/>
          </p:nvPr>
        </p:nvSpPr>
        <p:spPr/>
        <p:txBody>
          <a:bodyPr/>
          <a:lstStyle/>
          <a:p>
            <a:fld id="{FE3E04C0-6BE2-4B38-AEC4-BD75379F761E}" type="datetime1">
              <a:rPr lang="en-US" smtClean="0"/>
              <a:t>6/21/2023</a:t>
            </a:fld>
            <a:endParaRPr lang="en-US"/>
          </a:p>
        </p:txBody>
      </p:sp>
      <p:sp>
        <p:nvSpPr>
          <p:cNvPr id="5" name="Footer Placeholder 4"/>
          <p:cNvSpPr>
            <a:spLocks noGrp="1"/>
          </p:cNvSpPr>
          <p:nvPr>
            <p:ph type="ftr" sz="quarter" idx="11"/>
          </p:nvPr>
        </p:nvSpPr>
        <p:spPr/>
        <p:txBody>
          <a:bodyPr/>
          <a:lstStyle/>
          <a:p>
            <a:r>
              <a:rPr lang="en-US"/>
              <a:t>Doküman Kodu:&lt;DOC_KODU&gt; Rev Tar./No:&lt;ONAY_TAR&gt;/&lt;REV_NO&gt;</a:t>
            </a:r>
          </a:p>
        </p:txBody>
      </p:sp>
      <p:sp>
        <p:nvSpPr>
          <p:cNvPr id="6" name="Slide Number Placeholder 5"/>
          <p:cNvSpPr>
            <a:spLocks noGrp="1"/>
          </p:cNvSpPr>
          <p:nvPr>
            <p:ph type="sldNum" sz="quarter" idx="12"/>
          </p:nvPr>
        </p:nvSpPr>
        <p:spPr/>
        <p:txBody>
          <a:bodyPr/>
          <a:lstStyle/>
          <a:p>
            <a:fld id="{1B8257D2-441B-5B41-A1BC-0F5C968A6251}" type="slidenum">
              <a:rPr lang="en-US" smtClean="0"/>
              <a:t>‹#›</a:t>
            </a:fld>
            <a:endParaRPr lang="en-US"/>
          </a:p>
        </p:txBody>
      </p:sp>
    </p:spTree>
    <p:extLst>
      <p:ext uri="{BB962C8B-B14F-4D97-AF65-F5344CB8AC3E}">
        <p14:creationId xmlns:p14="http://schemas.microsoft.com/office/powerpoint/2010/main" val="30607082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92703" y="349620"/>
            <a:ext cx="2323751" cy="7463924"/>
          </a:xfrm>
        </p:spPr>
        <p:txBody>
          <a:bodyPr vert="eaVert"/>
          <a:lstStyle/>
          <a:p>
            <a:r>
              <a:rPr lang="tr-TR"/>
              <a:t>Click to edit Master title style</a:t>
            </a:r>
            <a:endParaRPr lang="en-US"/>
          </a:p>
        </p:txBody>
      </p:sp>
      <p:sp>
        <p:nvSpPr>
          <p:cNvPr id="3" name="Vertical Text Placeholder 2"/>
          <p:cNvSpPr>
            <a:spLocks noGrp="1"/>
          </p:cNvSpPr>
          <p:nvPr>
            <p:ph type="body" orient="vert" idx="1"/>
          </p:nvPr>
        </p:nvSpPr>
        <p:spPr>
          <a:xfrm>
            <a:off x="516390" y="349620"/>
            <a:ext cx="6814309" cy="7463924"/>
          </a:xfrm>
        </p:spPr>
        <p:txBody>
          <a:bodyPr vert="eaVert"/>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4" name="Date Placeholder 3"/>
          <p:cNvSpPr>
            <a:spLocks noGrp="1"/>
          </p:cNvSpPr>
          <p:nvPr>
            <p:ph type="dt" sz="half" idx="10"/>
          </p:nvPr>
        </p:nvSpPr>
        <p:spPr/>
        <p:txBody>
          <a:bodyPr/>
          <a:lstStyle/>
          <a:p>
            <a:fld id="{301E6345-BF21-4FFD-A838-95DF9490CF7E}" type="datetime1">
              <a:rPr lang="en-US" smtClean="0"/>
              <a:t>6/21/2023</a:t>
            </a:fld>
            <a:endParaRPr lang="en-US"/>
          </a:p>
        </p:txBody>
      </p:sp>
      <p:sp>
        <p:nvSpPr>
          <p:cNvPr id="5" name="Footer Placeholder 4"/>
          <p:cNvSpPr>
            <a:spLocks noGrp="1"/>
          </p:cNvSpPr>
          <p:nvPr>
            <p:ph type="ftr" sz="quarter" idx="11"/>
          </p:nvPr>
        </p:nvSpPr>
        <p:spPr/>
        <p:txBody>
          <a:bodyPr/>
          <a:lstStyle/>
          <a:p>
            <a:r>
              <a:rPr lang="en-US"/>
              <a:t>Doküman Kodu:&lt;DOC_KODU&gt; Rev Tar./No:&lt;ONAY_TAR&gt;/&lt;REV_NO&gt;</a:t>
            </a:r>
          </a:p>
        </p:txBody>
      </p:sp>
      <p:sp>
        <p:nvSpPr>
          <p:cNvPr id="6" name="Slide Number Placeholder 5"/>
          <p:cNvSpPr>
            <a:spLocks noGrp="1"/>
          </p:cNvSpPr>
          <p:nvPr>
            <p:ph type="sldNum" sz="quarter" idx="12"/>
          </p:nvPr>
        </p:nvSpPr>
        <p:spPr/>
        <p:txBody>
          <a:bodyPr/>
          <a:lstStyle/>
          <a:p>
            <a:fld id="{1B8257D2-441B-5B41-A1BC-0F5C968A6251}" type="slidenum">
              <a:rPr lang="en-US" smtClean="0"/>
              <a:t>‹#›</a:t>
            </a:fld>
            <a:endParaRPr lang="en-US"/>
          </a:p>
        </p:txBody>
      </p:sp>
    </p:spTree>
    <p:extLst>
      <p:ext uri="{BB962C8B-B14F-4D97-AF65-F5344CB8AC3E}">
        <p14:creationId xmlns:p14="http://schemas.microsoft.com/office/powerpoint/2010/main" val="3490464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7834" y="4977146"/>
            <a:ext cx="8262224" cy="1538325"/>
          </a:xfrm>
        </p:spPr>
        <p:txBody>
          <a:bodyPr anchor="t"/>
          <a:lstStyle>
            <a:lvl1pPr algn="l">
              <a:defRPr sz="4400" b="1" cap="all"/>
            </a:lvl1pPr>
          </a:lstStyle>
          <a:p>
            <a:r>
              <a:rPr lang="tr-TR"/>
              <a:t>Click to edit Master title style</a:t>
            </a:r>
            <a:endParaRPr lang="en-US"/>
          </a:p>
        </p:txBody>
      </p:sp>
      <p:sp>
        <p:nvSpPr>
          <p:cNvPr id="3" name="Text Placeholder 2"/>
          <p:cNvSpPr>
            <a:spLocks noGrp="1"/>
          </p:cNvSpPr>
          <p:nvPr>
            <p:ph type="body" idx="1"/>
          </p:nvPr>
        </p:nvSpPr>
        <p:spPr>
          <a:xfrm>
            <a:off x="767834" y="3282837"/>
            <a:ext cx="8262224" cy="1694309"/>
          </a:xfrm>
        </p:spPr>
        <p:txBody>
          <a:bodyPr anchor="b"/>
          <a:lstStyle>
            <a:lvl1pPr marL="0" indent="0">
              <a:buNone/>
              <a:defRPr sz="2200">
                <a:solidFill>
                  <a:schemeClr val="tx1">
                    <a:tint val="75000"/>
                  </a:schemeClr>
                </a:solidFill>
              </a:defRPr>
            </a:lvl1pPr>
            <a:lvl2pPr marL="498988" indent="0">
              <a:buNone/>
              <a:defRPr sz="2000">
                <a:solidFill>
                  <a:schemeClr val="tx1">
                    <a:tint val="75000"/>
                  </a:schemeClr>
                </a:solidFill>
              </a:defRPr>
            </a:lvl2pPr>
            <a:lvl3pPr marL="997976" indent="0">
              <a:buNone/>
              <a:defRPr sz="1700">
                <a:solidFill>
                  <a:schemeClr val="tx1">
                    <a:tint val="75000"/>
                  </a:schemeClr>
                </a:solidFill>
              </a:defRPr>
            </a:lvl3pPr>
            <a:lvl4pPr marL="1496964" indent="0">
              <a:buNone/>
              <a:defRPr sz="1500">
                <a:solidFill>
                  <a:schemeClr val="tx1">
                    <a:tint val="75000"/>
                  </a:schemeClr>
                </a:solidFill>
              </a:defRPr>
            </a:lvl4pPr>
            <a:lvl5pPr marL="1995952" indent="0">
              <a:buNone/>
              <a:defRPr sz="1500">
                <a:solidFill>
                  <a:schemeClr val="tx1">
                    <a:tint val="75000"/>
                  </a:schemeClr>
                </a:solidFill>
              </a:defRPr>
            </a:lvl5pPr>
            <a:lvl6pPr marL="2494940" indent="0">
              <a:buNone/>
              <a:defRPr sz="1500">
                <a:solidFill>
                  <a:schemeClr val="tx1">
                    <a:tint val="75000"/>
                  </a:schemeClr>
                </a:solidFill>
              </a:defRPr>
            </a:lvl6pPr>
            <a:lvl7pPr marL="2993928" indent="0">
              <a:buNone/>
              <a:defRPr sz="1500">
                <a:solidFill>
                  <a:schemeClr val="tx1">
                    <a:tint val="75000"/>
                  </a:schemeClr>
                </a:solidFill>
              </a:defRPr>
            </a:lvl7pPr>
            <a:lvl8pPr marL="3492917" indent="0">
              <a:buNone/>
              <a:defRPr sz="1500">
                <a:solidFill>
                  <a:schemeClr val="tx1">
                    <a:tint val="75000"/>
                  </a:schemeClr>
                </a:solidFill>
              </a:defRPr>
            </a:lvl8pPr>
            <a:lvl9pPr marL="3991905" indent="0">
              <a:buNone/>
              <a:defRPr sz="1500">
                <a:solidFill>
                  <a:schemeClr val="tx1">
                    <a:tint val="75000"/>
                  </a:schemeClr>
                </a:solidFill>
              </a:defRPr>
            </a:lvl9pPr>
          </a:lstStyle>
          <a:p>
            <a:pPr lvl="0"/>
            <a:r>
              <a:rPr lang="tr-TR"/>
              <a:t>Click to edit Master text styles</a:t>
            </a:r>
          </a:p>
        </p:txBody>
      </p:sp>
      <p:sp>
        <p:nvSpPr>
          <p:cNvPr id="4" name="Date Placeholder 3"/>
          <p:cNvSpPr>
            <a:spLocks noGrp="1"/>
          </p:cNvSpPr>
          <p:nvPr>
            <p:ph type="dt" sz="half" idx="10"/>
          </p:nvPr>
        </p:nvSpPr>
        <p:spPr/>
        <p:txBody>
          <a:bodyPr/>
          <a:lstStyle/>
          <a:p>
            <a:fld id="{22AD7BFC-957A-45BC-A7F4-6FFE25F2AFFC}" type="datetime1">
              <a:rPr lang="en-US" smtClean="0"/>
              <a:t>6/21/2023</a:t>
            </a:fld>
            <a:endParaRPr lang="en-US"/>
          </a:p>
        </p:txBody>
      </p:sp>
      <p:sp>
        <p:nvSpPr>
          <p:cNvPr id="5" name="Footer Placeholder 4"/>
          <p:cNvSpPr>
            <a:spLocks noGrp="1"/>
          </p:cNvSpPr>
          <p:nvPr>
            <p:ph type="ftr" sz="quarter" idx="11"/>
          </p:nvPr>
        </p:nvSpPr>
        <p:spPr/>
        <p:txBody>
          <a:bodyPr/>
          <a:lstStyle/>
          <a:p>
            <a:r>
              <a:rPr lang="en-US"/>
              <a:t>Doküman Kodu:&lt;DOC_KODU&gt; Rev Tar./No:&lt;ONAY_TAR&gt;/&lt;REV_NO&gt;</a:t>
            </a:r>
          </a:p>
        </p:txBody>
      </p:sp>
      <p:sp>
        <p:nvSpPr>
          <p:cNvPr id="6" name="Slide Number Placeholder 5"/>
          <p:cNvSpPr>
            <a:spLocks noGrp="1"/>
          </p:cNvSpPr>
          <p:nvPr>
            <p:ph type="sldNum" sz="quarter" idx="12"/>
          </p:nvPr>
        </p:nvSpPr>
        <p:spPr/>
        <p:txBody>
          <a:bodyPr/>
          <a:lstStyle/>
          <a:p>
            <a:fld id="{1B8257D2-441B-5B41-A1BC-0F5C968A6251}" type="slidenum">
              <a:rPr lang="en-US" smtClean="0"/>
              <a:t>‹#›</a:t>
            </a:fld>
            <a:endParaRPr lang="en-US"/>
          </a:p>
        </p:txBody>
      </p:sp>
    </p:spTree>
    <p:extLst>
      <p:ext uri="{BB962C8B-B14F-4D97-AF65-F5344CB8AC3E}">
        <p14:creationId xmlns:p14="http://schemas.microsoft.com/office/powerpoint/2010/main" val="894997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Click to edit Master title style</a:t>
            </a:r>
            <a:endParaRPr lang="en-US"/>
          </a:p>
        </p:txBody>
      </p:sp>
      <p:sp>
        <p:nvSpPr>
          <p:cNvPr id="3" name="Content Placeholder 2"/>
          <p:cNvSpPr>
            <a:spLocks noGrp="1"/>
          </p:cNvSpPr>
          <p:nvPr>
            <p:ph sz="half" idx="1"/>
          </p:nvPr>
        </p:nvSpPr>
        <p:spPr>
          <a:xfrm>
            <a:off x="516389" y="2040343"/>
            <a:ext cx="4568187" cy="5773201"/>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4" name="Content Placeholder 3"/>
          <p:cNvSpPr>
            <a:spLocks noGrp="1"/>
          </p:cNvSpPr>
          <p:nvPr>
            <p:ph sz="half" idx="2"/>
          </p:nvPr>
        </p:nvSpPr>
        <p:spPr>
          <a:xfrm>
            <a:off x="5246580" y="2040343"/>
            <a:ext cx="4569874" cy="5773201"/>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5" name="Date Placeholder 4"/>
          <p:cNvSpPr>
            <a:spLocks noGrp="1"/>
          </p:cNvSpPr>
          <p:nvPr>
            <p:ph type="dt" sz="half" idx="10"/>
          </p:nvPr>
        </p:nvSpPr>
        <p:spPr/>
        <p:txBody>
          <a:bodyPr/>
          <a:lstStyle/>
          <a:p>
            <a:fld id="{6D7CD574-ED1F-4ADF-B8ED-E28EA6405053}" type="datetime1">
              <a:rPr lang="en-US" smtClean="0"/>
              <a:t>6/21/2023</a:t>
            </a:fld>
            <a:endParaRPr lang="en-US"/>
          </a:p>
        </p:txBody>
      </p:sp>
      <p:sp>
        <p:nvSpPr>
          <p:cNvPr id="6" name="Footer Placeholder 5"/>
          <p:cNvSpPr>
            <a:spLocks noGrp="1"/>
          </p:cNvSpPr>
          <p:nvPr>
            <p:ph type="ftr" sz="quarter" idx="11"/>
          </p:nvPr>
        </p:nvSpPr>
        <p:spPr/>
        <p:txBody>
          <a:bodyPr/>
          <a:lstStyle/>
          <a:p>
            <a:r>
              <a:rPr lang="en-US"/>
              <a:t>Doküman Kodu:&lt;DOC_KODU&gt; Rev Tar./No:&lt;ONAY_TAR&gt;/&lt;REV_NO&gt;</a:t>
            </a:r>
          </a:p>
        </p:txBody>
      </p:sp>
      <p:sp>
        <p:nvSpPr>
          <p:cNvPr id="7" name="Slide Number Placeholder 6"/>
          <p:cNvSpPr>
            <a:spLocks noGrp="1"/>
          </p:cNvSpPr>
          <p:nvPr>
            <p:ph type="sldNum" sz="quarter" idx="12"/>
          </p:nvPr>
        </p:nvSpPr>
        <p:spPr/>
        <p:txBody>
          <a:bodyPr/>
          <a:lstStyle/>
          <a:p>
            <a:fld id="{1B8257D2-441B-5B41-A1BC-0F5C968A6251}" type="slidenum">
              <a:rPr lang="en-US" smtClean="0"/>
              <a:t>‹#›</a:t>
            </a:fld>
            <a:endParaRPr lang="en-US"/>
          </a:p>
        </p:txBody>
      </p:sp>
    </p:spTree>
    <p:extLst>
      <p:ext uri="{BB962C8B-B14F-4D97-AF65-F5344CB8AC3E}">
        <p14:creationId xmlns:p14="http://schemas.microsoft.com/office/powerpoint/2010/main" val="223649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86013" y="310176"/>
            <a:ext cx="8748237" cy="1290902"/>
          </a:xfrm>
        </p:spPr>
        <p:txBody>
          <a:bodyPr/>
          <a:lstStyle>
            <a:lvl1pPr>
              <a:defRPr/>
            </a:lvl1pPr>
          </a:lstStyle>
          <a:p>
            <a:r>
              <a:rPr lang="tr-TR"/>
              <a:t>Click to edit Master title style</a:t>
            </a:r>
            <a:endParaRPr lang="en-US"/>
          </a:p>
        </p:txBody>
      </p:sp>
      <p:sp>
        <p:nvSpPr>
          <p:cNvPr id="3" name="Text Placeholder 2"/>
          <p:cNvSpPr>
            <a:spLocks noGrp="1"/>
          </p:cNvSpPr>
          <p:nvPr>
            <p:ph type="body" idx="1"/>
          </p:nvPr>
        </p:nvSpPr>
        <p:spPr>
          <a:xfrm>
            <a:off x="486013" y="1733754"/>
            <a:ext cx="4294804" cy="722546"/>
          </a:xfrm>
        </p:spPr>
        <p:txBody>
          <a:bodyPr anchor="b"/>
          <a:lstStyle>
            <a:lvl1pPr marL="0" indent="0">
              <a:buNone/>
              <a:defRPr sz="2600" b="1"/>
            </a:lvl1pPr>
            <a:lvl2pPr marL="498988" indent="0">
              <a:buNone/>
              <a:defRPr sz="2200" b="1"/>
            </a:lvl2pPr>
            <a:lvl3pPr marL="997976" indent="0">
              <a:buNone/>
              <a:defRPr sz="2000" b="1"/>
            </a:lvl3pPr>
            <a:lvl4pPr marL="1496964" indent="0">
              <a:buNone/>
              <a:defRPr sz="1700" b="1"/>
            </a:lvl4pPr>
            <a:lvl5pPr marL="1995952" indent="0">
              <a:buNone/>
              <a:defRPr sz="1700" b="1"/>
            </a:lvl5pPr>
            <a:lvl6pPr marL="2494940" indent="0">
              <a:buNone/>
              <a:defRPr sz="1700" b="1"/>
            </a:lvl6pPr>
            <a:lvl7pPr marL="2993928" indent="0">
              <a:buNone/>
              <a:defRPr sz="1700" b="1"/>
            </a:lvl7pPr>
            <a:lvl8pPr marL="3492917" indent="0">
              <a:buNone/>
              <a:defRPr sz="1700" b="1"/>
            </a:lvl8pPr>
            <a:lvl9pPr marL="3991905" indent="0">
              <a:buNone/>
              <a:defRPr sz="1700" b="1"/>
            </a:lvl9pPr>
          </a:lstStyle>
          <a:p>
            <a:pPr lvl="0"/>
            <a:r>
              <a:rPr lang="tr-TR"/>
              <a:t>Click to edit Master text styles</a:t>
            </a:r>
          </a:p>
        </p:txBody>
      </p:sp>
      <p:sp>
        <p:nvSpPr>
          <p:cNvPr id="4" name="Content Placeholder 3"/>
          <p:cNvSpPr>
            <a:spLocks noGrp="1"/>
          </p:cNvSpPr>
          <p:nvPr>
            <p:ph sz="half" idx="2"/>
          </p:nvPr>
        </p:nvSpPr>
        <p:spPr>
          <a:xfrm>
            <a:off x="486013" y="2456300"/>
            <a:ext cx="4294804" cy="4462578"/>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5" name="Text Placeholder 4"/>
          <p:cNvSpPr>
            <a:spLocks noGrp="1"/>
          </p:cNvSpPr>
          <p:nvPr>
            <p:ph type="body" sz="quarter" idx="3"/>
          </p:nvPr>
        </p:nvSpPr>
        <p:spPr>
          <a:xfrm>
            <a:off x="4937759" y="1733754"/>
            <a:ext cx="4296491" cy="722546"/>
          </a:xfrm>
        </p:spPr>
        <p:txBody>
          <a:bodyPr anchor="b"/>
          <a:lstStyle>
            <a:lvl1pPr marL="0" indent="0">
              <a:buNone/>
              <a:defRPr sz="2600" b="1"/>
            </a:lvl1pPr>
            <a:lvl2pPr marL="498988" indent="0">
              <a:buNone/>
              <a:defRPr sz="2200" b="1"/>
            </a:lvl2pPr>
            <a:lvl3pPr marL="997976" indent="0">
              <a:buNone/>
              <a:defRPr sz="2000" b="1"/>
            </a:lvl3pPr>
            <a:lvl4pPr marL="1496964" indent="0">
              <a:buNone/>
              <a:defRPr sz="1700" b="1"/>
            </a:lvl4pPr>
            <a:lvl5pPr marL="1995952" indent="0">
              <a:buNone/>
              <a:defRPr sz="1700" b="1"/>
            </a:lvl5pPr>
            <a:lvl6pPr marL="2494940" indent="0">
              <a:buNone/>
              <a:defRPr sz="1700" b="1"/>
            </a:lvl6pPr>
            <a:lvl7pPr marL="2993928" indent="0">
              <a:buNone/>
              <a:defRPr sz="1700" b="1"/>
            </a:lvl7pPr>
            <a:lvl8pPr marL="3492917" indent="0">
              <a:buNone/>
              <a:defRPr sz="1700" b="1"/>
            </a:lvl8pPr>
            <a:lvl9pPr marL="3991905" indent="0">
              <a:buNone/>
              <a:defRPr sz="1700" b="1"/>
            </a:lvl9pPr>
          </a:lstStyle>
          <a:p>
            <a:pPr lvl="0"/>
            <a:r>
              <a:rPr lang="tr-TR"/>
              <a:t>Click to edit Master text styles</a:t>
            </a:r>
          </a:p>
        </p:txBody>
      </p:sp>
      <p:sp>
        <p:nvSpPr>
          <p:cNvPr id="6" name="Content Placeholder 5"/>
          <p:cNvSpPr>
            <a:spLocks noGrp="1"/>
          </p:cNvSpPr>
          <p:nvPr>
            <p:ph sz="quarter" idx="4"/>
          </p:nvPr>
        </p:nvSpPr>
        <p:spPr>
          <a:xfrm>
            <a:off x="4937759" y="2456300"/>
            <a:ext cx="4296491" cy="4462578"/>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7" name="Date Placeholder 6"/>
          <p:cNvSpPr>
            <a:spLocks noGrp="1"/>
          </p:cNvSpPr>
          <p:nvPr>
            <p:ph type="dt" sz="half" idx="10"/>
          </p:nvPr>
        </p:nvSpPr>
        <p:spPr/>
        <p:txBody>
          <a:bodyPr/>
          <a:lstStyle/>
          <a:p>
            <a:fld id="{69C426C5-817A-46F2-B3A4-B425A1309DE7}" type="datetime1">
              <a:rPr lang="en-US" smtClean="0"/>
              <a:t>6/21/2023</a:t>
            </a:fld>
            <a:endParaRPr lang="en-US"/>
          </a:p>
        </p:txBody>
      </p:sp>
      <p:sp>
        <p:nvSpPr>
          <p:cNvPr id="8" name="Footer Placeholder 7"/>
          <p:cNvSpPr>
            <a:spLocks noGrp="1"/>
          </p:cNvSpPr>
          <p:nvPr>
            <p:ph type="ftr" sz="quarter" idx="11"/>
          </p:nvPr>
        </p:nvSpPr>
        <p:spPr/>
        <p:txBody>
          <a:bodyPr/>
          <a:lstStyle/>
          <a:p>
            <a:r>
              <a:rPr lang="en-US"/>
              <a:t>Doküman Kodu:&lt;DOC_KODU&gt; Rev Tar./No:&lt;ONAY_TAR&gt;/&lt;REV_NO&gt;</a:t>
            </a:r>
          </a:p>
        </p:txBody>
      </p:sp>
      <p:sp>
        <p:nvSpPr>
          <p:cNvPr id="9" name="Slide Number Placeholder 8"/>
          <p:cNvSpPr>
            <a:spLocks noGrp="1"/>
          </p:cNvSpPr>
          <p:nvPr>
            <p:ph type="sldNum" sz="quarter" idx="12"/>
          </p:nvPr>
        </p:nvSpPr>
        <p:spPr/>
        <p:txBody>
          <a:bodyPr/>
          <a:lstStyle/>
          <a:p>
            <a:fld id="{1B8257D2-441B-5B41-A1BC-0F5C968A6251}" type="slidenum">
              <a:rPr lang="en-US" smtClean="0"/>
              <a:t>‹#›</a:t>
            </a:fld>
            <a:endParaRPr lang="en-US"/>
          </a:p>
        </p:txBody>
      </p:sp>
    </p:spTree>
    <p:extLst>
      <p:ext uri="{BB962C8B-B14F-4D97-AF65-F5344CB8AC3E}">
        <p14:creationId xmlns:p14="http://schemas.microsoft.com/office/powerpoint/2010/main" val="3596542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Click to edit Master title style</a:t>
            </a:r>
            <a:endParaRPr lang="en-US"/>
          </a:p>
        </p:txBody>
      </p:sp>
      <p:sp>
        <p:nvSpPr>
          <p:cNvPr id="3" name="Date Placeholder 2"/>
          <p:cNvSpPr>
            <a:spLocks noGrp="1"/>
          </p:cNvSpPr>
          <p:nvPr>
            <p:ph type="dt" sz="half" idx="10"/>
          </p:nvPr>
        </p:nvSpPr>
        <p:spPr/>
        <p:txBody>
          <a:bodyPr/>
          <a:lstStyle/>
          <a:p>
            <a:fld id="{E78A345D-0078-4494-8898-D4F80EC84127}" type="datetime1">
              <a:rPr lang="en-US" smtClean="0"/>
              <a:t>6/21/2023</a:t>
            </a:fld>
            <a:endParaRPr lang="en-US"/>
          </a:p>
        </p:txBody>
      </p:sp>
      <p:sp>
        <p:nvSpPr>
          <p:cNvPr id="4" name="Footer Placeholder 3"/>
          <p:cNvSpPr>
            <a:spLocks noGrp="1"/>
          </p:cNvSpPr>
          <p:nvPr>
            <p:ph type="ftr" sz="quarter" idx="11"/>
          </p:nvPr>
        </p:nvSpPr>
        <p:spPr/>
        <p:txBody>
          <a:bodyPr/>
          <a:lstStyle/>
          <a:p>
            <a:r>
              <a:rPr lang="en-US"/>
              <a:t>Doküman Kodu:&lt;DOC_KODU&gt; Rev Tar./No:&lt;ONAY_TAR&gt;/&lt;REV_NO&gt;</a:t>
            </a:r>
          </a:p>
        </p:txBody>
      </p:sp>
      <p:sp>
        <p:nvSpPr>
          <p:cNvPr id="5" name="Slide Number Placeholder 4"/>
          <p:cNvSpPr>
            <a:spLocks noGrp="1"/>
          </p:cNvSpPr>
          <p:nvPr>
            <p:ph type="sldNum" sz="quarter" idx="12"/>
          </p:nvPr>
        </p:nvSpPr>
        <p:spPr/>
        <p:txBody>
          <a:bodyPr/>
          <a:lstStyle/>
          <a:p>
            <a:fld id="{1B8257D2-441B-5B41-A1BC-0F5C968A6251}" type="slidenum">
              <a:rPr lang="en-US" smtClean="0"/>
              <a:t>‹#›</a:t>
            </a:fld>
            <a:endParaRPr lang="en-US"/>
          </a:p>
        </p:txBody>
      </p:sp>
    </p:spTree>
    <p:extLst>
      <p:ext uri="{BB962C8B-B14F-4D97-AF65-F5344CB8AC3E}">
        <p14:creationId xmlns:p14="http://schemas.microsoft.com/office/powerpoint/2010/main" val="3549249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8C180D-E4B0-400E-8446-81EB471BD70E}" type="datetime1">
              <a:rPr lang="en-US" smtClean="0"/>
              <a:t>6/21/2023</a:t>
            </a:fld>
            <a:endParaRPr lang="en-US"/>
          </a:p>
        </p:txBody>
      </p:sp>
      <p:sp>
        <p:nvSpPr>
          <p:cNvPr id="3" name="Footer Placeholder 2"/>
          <p:cNvSpPr>
            <a:spLocks noGrp="1"/>
          </p:cNvSpPr>
          <p:nvPr>
            <p:ph type="ftr" sz="quarter" idx="11"/>
          </p:nvPr>
        </p:nvSpPr>
        <p:spPr/>
        <p:txBody>
          <a:bodyPr/>
          <a:lstStyle/>
          <a:p>
            <a:r>
              <a:rPr lang="en-US"/>
              <a:t>Doküman Kodu:&lt;DOC_KODU&gt; Rev Tar./No:&lt;ONAY_TAR&gt;/&lt;REV_NO&gt;</a:t>
            </a:r>
          </a:p>
        </p:txBody>
      </p:sp>
      <p:sp>
        <p:nvSpPr>
          <p:cNvPr id="4" name="Slide Number Placeholder 3"/>
          <p:cNvSpPr>
            <a:spLocks noGrp="1"/>
          </p:cNvSpPr>
          <p:nvPr>
            <p:ph type="sldNum" sz="quarter" idx="12"/>
          </p:nvPr>
        </p:nvSpPr>
        <p:spPr/>
        <p:txBody>
          <a:bodyPr/>
          <a:lstStyle/>
          <a:p>
            <a:fld id="{1B8257D2-441B-5B41-A1BC-0F5C968A6251}" type="slidenum">
              <a:rPr lang="en-US" smtClean="0"/>
              <a:t>‹#›</a:t>
            </a:fld>
            <a:endParaRPr lang="en-US"/>
          </a:p>
        </p:txBody>
      </p:sp>
    </p:spTree>
    <p:extLst>
      <p:ext uri="{BB962C8B-B14F-4D97-AF65-F5344CB8AC3E}">
        <p14:creationId xmlns:p14="http://schemas.microsoft.com/office/powerpoint/2010/main" val="887094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6013" y="308382"/>
            <a:ext cx="3197900" cy="1312417"/>
          </a:xfrm>
        </p:spPr>
        <p:txBody>
          <a:bodyPr anchor="b"/>
          <a:lstStyle>
            <a:lvl1pPr algn="l">
              <a:defRPr sz="2200" b="1"/>
            </a:lvl1pPr>
          </a:lstStyle>
          <a:p>
            <a:r>
              <a:rPr lang="tr-TR"/>
              <a:t>Click to edit Master title style</a:t>
            </a:r>
            <a:endParaRPr lang="en-US"/>
          </a:p>
        </p:txBody>
      </p:sp>
      <p:sp>
        <p:nvSpPr>
          <p:cNvPr id="3" name="Content Placeholder 2"/>
          <p:cNvSpPr>
            <a:spLocks noGrp="1"/>
          </p:cNvSpPr>
          <p:nvPr>
            <p:ph idx="1"/>
          </p:nvPr>
        </p:nvSpPr>
        <p:spPr>
          <a:xfrm>
            <a:off x="3800353" y="308383"/>
            <a:ext cx="5433897" cy="6610495"/>
          </a:xfrm>
        </p:spPr>
        <p:txBody>
          <a:bodyPr/>
          <a:lstStyle>
            <a:lvl1pPr>
              <a:defRPr sz="3500"/>
            </a:lvl1pPr>
            <a:lvl2pPr>
              <a:defRPr sz="3100"/>
            </a:lvl2pPr>
            <a:lvl3pPr>
              <a:defRPr sz="2600"/>
            </a:lvl3pPr>
            <a:lvl4pPr>
              <a:defRPr sz="2200"/>
            </a:lvl4pPr>
            <a:lvl5pPr>
              <a:defRPr sz="2200"/>
            </a:lvl5pPr>
            <a:lvl6pPr>
              <a:defRPr sz="2200"/>
            </a:lvl6pPr>
            <a:lvl7pPr>
              <a:defRPr sz="2200"/>
            </a:lvl7pPr>
            <a:lvl8pPr>
              <a:defRPr sz="2200"/>
            </a:lvl8pPr>
            <a:lvl9pPr>
              <a:defRPr sz="2200"/>
            </a:lvl9p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4" name="Text Placeholder 3"/>
          <p:cNvSpPr>
            <a:spLocks noGrp="1"/>
          </p:cNvSpPr>
          <p:nvPr>
            <p:ph type="body" sz="half" idx="2"/>
          </p:nvPr>
        </p:nvSpPr>
        <p:spPr>
          <a:xfrm>
            <a:off x="486013" y="1620800"/>
            <a:ext cx="3197900" cy="5298078"/>
          </a:xfrm>
        </p:spPr>
        <p:txBody>
          <a:bodyPr/>
          <a:lstStyle>
            <a:lvl1pPr marL="0" indent="0">
              <a:buNone/>
              <a:defRPr sz="1500"/>
            </a:lvl1pPr>
            <a:lvl2pPr marL="498988" indent="0">
              <a:buNone/>
              <a:defRPr sz="1300"/>
            </a:lvl2pPr>
            <a:lvl3pPr marL="997976" indent="0">
              <a:buNone/>
              <a:defRPr sz="1100"/>
            </a:lvl3pPr>
            <a:lvl4pPr marL="1496964" indent="0">
              <a:buNone/>
              <a:defRPr sz="1000"/>
            </a:lvl4pPr>
            <a:lvl5pPr marL="1995952" indent="0">
              <a:buNone/>
              <a:defRPr sz="1000"/>
            </a:lvl5pPr>
            <a:lvl6pPr marL="2494940" indent="0">
              <a:buNone/>
              <a:defRPr sz="1000"/>
            </a:lvl6pPr>
            <a:lvl7pPr marL="2993928" indent="0">
              <a:buNone/>
              <a:defRPr sz="1000"/>
            </a:lvl7pPr>
            <a:lvl8pPr marL="3492917" indent="0">
              <a:buNone/>
              <a:defRPr sz="1000"/>
            </a:lvl8pPr>
            <a:lvl9pPr marL="3991905" indent="0">
              <a:buNone/>
              <a:defRPr sz="1000"/>
            </a:lvl9pPr>
          </a:lstStyle>
          <a:p>
            <a:pPr lvl="0"/>
            <a:r>
              <a:rPr lang="tr-TR"/>
              <a:t>Click to edit Master text styles</a:t>
            </a:r>
          </a:p>
        </p:txBody>
      </p:sp>
      <p:sp>
        <p:nvSpPr>
          <p:cNvPr id="5" name="Date Placeholder 4"/>
          <p:cNvSpPr>
            <a:spLocks noGrp="1"/>
          </p:cNvSpPr>
          <p:nvPr>
            <p:ph type="dt" sz="half" idx="10"/>
          </p:nvPr>
        </p:nvSpPr>
        <p:spPr/>
        <p:txBody>
          <a:bodyPr/>
          <a:lstStyle/>
          <a:p>
            <a:fld id="{40064D79-E6ED-4B31-879C-D8BA79590307}" type="datetime1">
              <a:rPr lang="en-US" smtClean="0"/>
              <a:t>6/21/2023</a:t>
            </a:fld>
            <a:endParaRPr lang="en-US"/>
          </a:p>
        </p:txBody>
      </p:sp>
      <p:sp>
        <p:nvSpPr>
          <p:cNvPr id="6" name="Footer Placeholder 5"/>
          <p:cNvSpPr>
            <a:spLocks noGrp="1"/>
          </p:cNvSpPr>
          <p:nvPr>
            <p:ph type="ftr" sz="quarter" idx="11"/>
          </p:nvPr>
        </p:nvSpPr>
        <p:spPr/>
        <p:txBody>
          <a:bodyPr/>
          <a:lstStyle/>
          <a:p>
            <a:r>
              <a:rPr lang="en-US"/>
              <a:t>Doküman Kodu:&lt;DOC_KODU&gt; Rev Tar./No:&lt;ONAY_TAR&gt;/&lt;REV_NO&gt;</a:t>
            </a:r>
          </a:p>
        </p:txBody>
      </p:sp>
      <p:sp>
        <p:nvSpPr>
          <p:cNvPr id="7" name="Slide Number Placeholder 6"/>
          <p:cNvSpPr>
            <a:spLocks noGrp="1"/>
          </p:cNvSpPr>
          <p:nvPr>
            <p:ph type="sldNum" sz="quarter" idx="12"/>
          </p:nvPr>
        </p:nvSpPr>
        <p:spPr/>
        <p:txBody>
          <a:bodyPr/>
          <a:lstStyle/>
          <a:p>
            <a:fld id="{1B8257D2-441B-5B41-A1BC-0F5C968A6251}" type="slidenum">
              <a:rPr lang="en-US" smtClean="0"/>
              <a:t>‹#›</a:t>
            </a:fld>
            <a:endParaRPr lang="en-US"/>
          </a:p>
        </p:txBody>
      </p:sp>
    </p:spTree>
    <p:extLst>
      <p:ext uri="{BB962C8B-B14F-4D97-AF65-F5344CB8AC3E}">
        <p14:creationId xmlns:p14="http://schemas.microsoft.com/office/powerpoint/2010/main" val="362487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05239" y="5421789"/>
            <a:ext cx="5832158" cy="640073"/>
          </a:xfrm>
        </p:spPr>
        <p:txBody>
          <a:bodyPr anchor="b"/>
          <a:lstStyle>
            <a:lvl1pPr algn="l">
              <a:defRPr sz="2200" b="1"/>
            </a:lvl1pPr>
          </a:lstStyle>
          <a:p>
            <a:r>
              <a:rPr lang="tr-TR"/>
              <a:t>Click to edit Master title style</a:t>
            </a:r>
            <a:endParaRPr lang="en-US"/>
          </a:p>
        </p:txBody>
      </p:sp>
      <p:sp>
        <p:nvSpPr>
          <p:cNvPr id="3" name="Picture Placeholder 2"/>
          <p:cNvSpPr>
            <a:spLocks noGrp="1"/>
          </p:cNvSpPr>
          <p:nvPr>
            <p:ph type="pic" idx="1"/>
          </p:nvPr>
        </p:nvSpPr>
        <p:spPr>
          <a:xfrm>
            <a:off x="1905239" y="692067"/>
            <a:ext cx="5832158" cy="4647248"/>
          </a:xfrm>
        </p:spPr>
        <p:txBody>
          <a:bodyPr/>
          <a:lstStyle>
            <a:lvl1pPr marL="0" indent="0">
              <a:buNone/>
              <a:defRPr sz="3500"/>
            </a:lvl1pPr>
            <a:lvl2pPr marL="498988" indent="0">
              <a:buNone/>
              <a:defRPr sz="3100"/>
            </a:lvl2pPr>
            <a:lvl3pPr marL="997976" indent="0">
              <a:buNone/>
              <a:defRPr sz="2600"/>
            </a:lvl3pPr>
            <a:lvl4pPr marL="1496964" indent="0">
              <a:buNone/>
              <a:defRPr sz="2200"/>
            </a:lvl4pPr>
            <a:lvl5pPr marL="1995952" indent="0">
              <a:buNone/>
              <a:defRPr sz="2200"/>
            </a:lvl5pPr>
            <a:lvl6pPr marL="2494940" indent="0">
              <a:buNone/>
              <a:defRPr sz="2200"/>
            </a:lvl6pPr>
            <a:lvl7pPr marL="2993928" indent="0">
              <a:buNone/>
              <a:defRPr sz="2200"/>
            </a:lvl7pPr>
            <a:lvl8pPr marL="3492917" indent="0">
              <a:buNone/>
              <a:defRPr sz="2200"/>
            </a:lvl8pPr>
            <a:lvl9pPr marL="3991905" indent="0">
              <a:buNone/>
              <a:defRPr sz="2200"/>
            </a:lvl9pPr>
          </a:lstStyle>
          <a:p>
            <a:endParaRPr lang="en-US"/>
          </a:p>
        </p:txBody>
      </p:sp>
      <p:sp>
        <p:nvSpPr>
          <p:cNvPr id="4" name="Text Placeholder 3"/>
          <p:cNvSpPr>
            <a:spLocks noGrp="1"/>
          </p:cNvSpPr>
          <p:nvPr>
            <p:ph type="body" sz="half" idx="2"/>
          </p:nvPr>
        </p:nvSpPr>
        <p:spPr>
          <a:xfrm>
            <a:off x="1905239" y="6061862"/>
            <a:ext cx="5832158" cy="909010"/>
          </a:xfrm>
        </p:spPr>
        <p:txBody>
          <a:bodyPr/>
          <a:lstStyle>
            <a:lvl1pPr marL="0" indent="0">
              <a:buNone/>
              <a:defRPr sz="1500"/>
            </a:lvl1pPr>
            <a:lvl2pPr marL="498988" indent="0">
              <a:buNone/>
              <a:defRPr sz="1300"/>
            </a:lvl2pPr>
            <a:lvl3pPr marL="997976" indent="0">
              <a:buNone/>
              <a:defRPr sz="1100"/>
            </a:lvl3pPr>
            <a:lvl4pPr marL="1496964" indent="0">
              <a:buNone/>
              <a:defRPr sz="1000"/>
            </a:lvl4pPr>
            <a:lvl5pPr marL="1995952" indent="0">
              <a:buNone/>
              <a:defRPr sz="1000"/>
            </a:lvl5pPr>
            <a:lvl6pPr marL="2494940" indent="0">
              <a:buNone/>
              <a:defRPr sz="1000"/>
            </a:lvl6pPr>
            <a:lvl7pPr marL="2993928" indent="0">
              <a:buNone/>
              <a:defRPr sz="1000"/>
            </a:lvl7pPr>
            <a:lvl8pPr marL="3492917" indent="0">
              <a:buNone/>
              <a:defRPr sz="1000"/>
            </a:lvl8pPr>
            <a:lvl9pPr marL="3991905" indent="0">
              <a:buNone/>
              <a:defRPr sz="1000"/>
            </a:lvl9pPr>
          </a:lstStyle>
          <a:p>
            <a:pPr lvl="0"/>
            <a:r>
              <a:rPr lang="tr-TR"/>
              <a:t>Click to edit Master text styles</a:t>
            </a:r>
          </a:p>
        </p:txBody>
      </p:sp>
      <p:sp>
        <p:nvSpPr>
          <p:cNvPr id="5" name="Date Placeholder 4"/>
          <p:cNvSpPr>
            <a:spLocks noGrp="1"/>
          </p:cNvSpPr>
          <p:nvPr>
            <p:ph type="dt" sz="half" idx="10"/>
          </p:nvPr>
        </p:nvSpPr>
        <p:spPr/>
        <p:txBody>
          <a:bodyPr/>
          <a:lstStyle/>
          <a:p>
            <a:fld id="{0AEF2EF4-2410-4ABC-A02A-6A867D0C4825}" type="datetime1">
              <a:rPr lang="en-US" smtClean="0"/>
              <a:t>6/21/2023</a:t>
            </a:fld>
            <a:endParaRPr lang="en-US"/>
          </a:p>
        </p:txBody>
      </p:sp>
      <p:sp>
        <p:nvSpPr>
          <p:cNvPr id="6" name="Footer Placeholder 5"/>
          <p:cNvSpPr>
            <a:spLocks noGrp="1"/>
          </p:cNvSpPr>
          <p:nvPr>
            <p:ph type="ftr" sz="quarter" idx="11"/>
          </p:nvPr>
        </p:nvSpPr>
        <p:spPr/>
        <p:txBody>
          <a:bodyPr/>
          <a:lstStyle/>
          <a:p>
            <a:r>
              <a:rPr lang="en-US"/>
              <a:t>Doküman Kodu:&lt;DOC_KODU&gt; Rev Tar./No:&lt;ONAY_TAR&gt;/&lt;REV_NO&gt;</a:t>
            </a:r>
          </a:p>
        </p:txBody>
      </p:sp>
      <p:sp>
        <p:nvSpPr>
          <p:cNvPr id="7" name="Slide Number Placeholder 6"/>
          <p:cNvSpPr>
            <a:spLocks noGrp="1"/>
          </p:cNvSpPr>
          <p:nvPr>
            <p:ph type="sldNum" sz="quarter" idx="12"/>
          </p:nvPr>
        </p:nvSpPr>
        <p:spPr/>
        <p:txBody>
          <a:bodyPr/>
          <a:lstStyle/>
          <a:p>
            <a:fld id="{1B8257D2-441B-5B41-A1BC-0F5C968A6251}" type="slidenum">
              <a:rPr lang="en-US" smtClean="0"/>
              <a:t>‹#›</a:t>
            </a:fld>
            <a:endParaRPr lang="en-US"/>
          </a:p>
        </p:txBody>
      </p:sp>
    </p:spTree>
    <p:extLst>
      <p:ext uri="{BB962C8B-B14F-4D97-AF65-F5344CB8AC3E}">
        <p14:creationId xmlns:p14="http://schemas.microsoft.com/office/powerpoint/2010/main" val="3725413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6013" y="310176"/>
            <a:ext cx="8748237" cy="1290902"/>
          </a:xfrm>
          <a:prstGeom prst="rect">
            <a:avLst/>
          </a:prstGeom>
        </p:spPr>
        <p:txBody>
          <a:bodyPr vert="horz" lIns="99798" tIns="49899" rIns="99798" bIns="49899" rtlCol="0" anchor="ctr">
            <a:normAutofit/>
          </a:bodyPr>
          <a:lstStyle/>
          <a:p>
            <a:r>
              <a:rPr lang="tr-TR"/>
              <a:t>Click to edit Master title style</a:t>
            </a:r>
            <a:endParaRPr lang="en-US"/>
          </a:p>
        </p:txBody>
      </p:sp>
      <p:sp>
        <p:nvSpPr>
          <p:cNvPr id="3" name="Text Placeholder 2"/>
          <p:cNvSpPr>
            <a:spLocks noGrp="1"/>
          </p:cNvSpPr>
          <p:nvPr>
            <p:ph type="body" idx="1"/>
          </p:nvPr>
        </p:nvSpPr>
        <p:spPr>
          <a:xfrm>
            <a:off x="486013" y="1807263"/>
            <a:ext cx="8748237" cy="5111615"/>
          </a:xfrm>
          <a:prstGeom prst="rect">
            <a:avLst/>
          </a:prstGeom>
        </p:spPr>
        <p:txBody>
          <a:bodyPr vert="horz" lIns="99798" tIns="49899" rIns="99798" bIns="49899" rtlCol="0">
            <a:normAutofit/>
          </a:body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4" name="Date Placeholder 3"/>
          <p:cNvSpPr>
            <a:spLocks noGrp="1"/>
          </p:cNvSpPr>
          <p:nvPr>
            <p:ph type="dt" sz="half" idx="2"/>
          </p:nvPr>
        </p:nvSpPr>
        <p:spPr>
          <a:xfrm>
            <a:off x="486013" y="7178851"/>
            <a:ext cx="2268061" cy="412372"/>
          </a:xfrm>
          <a:prstGeom prst="rect">
            <a:avLst/>
          </a:prstGeom>
        </p:spPr>
        <p:txBody>
          <a:bodyPr vert="horz" lIns="99798" tIns="49899" rIns="99798" bIns="49899" rtlCol="0" anchor="ctr"/>
          <a:lstStyle>
            <a:lvl1pPr algn="l">
              <a:defRPr sz="1300">
                <a:solidFill>
                  <a:schemeClr val="tx1">
                    <a:tint val="75000"/>
                  </a:schemeClr>
                </a:solidFill>
              </a:defRPr>
            </a:lvl1pPr>
          </a:lstStyle>
          <a:p>
            <a:fld id="{8188B0A8-D42D-4221-AB8C-E6854A252DE9}" type="datetime1">
              <a:rPr lang="en-US" smtClean="0"/>
              <a:t>6/21/2023</a:t>
            </a:fld>
            <a:endParaRPr lang="en-US"/>
          </a:p>
        </p:txBody>
      </p:sp>
      <p:sp>
        <p:nvSpPr>
          <p:cNvPr id="5" name="Footer Placeholder 4"/>
          <p:cNvSpPr>
            <a:spLocks noGrp="1"/>
          </p:cNvSpPr>
          <p:nvPr>
            <p:ph type="ftr" sz="quarter" idx="3"/>
          </p:nvPr>
        </p:nvSpPr>
        <p:spPr>
          <a:xfrm>
            <a:off x="3321090" y="7178851"/>
            <a:ext cx="3078083" cy="412372"/>
          </a:xfrm>
          <a:prstGeom prst="rect">
            <a:avLst/>
          </a:prstGeom>
        </p:spPr>
        <p:txBody>
          <a:bodyPr vert="horz" lIns="99798" tIns="49899" rIns="99798" bIns="49899" rtlCol="0" anchor="ctr"/>
          <a:lstStyle>
            <a:lvl1pPr algn="ctr">
              <a:defRPr sz="1300">
                <a:solidFill>
                  <a:schemeClr val="tx1">
                    <a:tint val="75000"/>
                  </a:schemeClr>
                </a:solidFill>
              </a:defRPr>
            </a:lvl1pPr>
          </a:lstStyle>
          <a:p>
            <a:r>
              <a:rPr lang="en-US"/>
              <a:t>Doküman Kodu:&lt;DOC_KODU&gt; Rev Tar./No:&lt;ONAY_TAR&gt;/&lt;REV_NO&gt;</a:t>
            </a:r>
          </a:p>
        </p:txBody>
      </p:sp>
      <p:sp>
        <p:nvSpPr>
          <p:cNvPr id="6" name="Slide Number Placeholder 5"/>
          <p:cNvSpPr>
            <a:spLocks noGrp="1"/>
          </p:cNvSpPr>
          <p:nvPr>
            <p:ph type="sldNum" sz="quarter" idx="4"/>
          </p:nvPr>
        </p:nvSpPr>
        <p:spPr>
          <a:xfrm>
            <a:off x="6966189" y="7178851"/>
            <a:ext cx="2268061" cy="412372"/>
          </a:xfrm>
          <a:prstGeom prst="rect">
            <a:avLst/>
          </a:prstGeom>
        </p:spPr>
        <p:txBody>
          <a:bodyPr vert="horz" lIns="99798" tIns="49899" rIns="99798" bIns="49899" rtlCol="0" anchor="ctr"/>
          <a:lstStyle>
            <a:lvl1pPr algn="r">
              <a:defRPr sz="1300">
                <a:solidFill>
                  <a:schemeClr val="tx1">
                    <a:tint val="75000"/>
                  </a:schemeClr>
                </a:solidFill>
              </a:defRPr>
            </a:lvl1pPr>
          </a:lstStyle>
          <a:p>
            <a:fld id="{1B8257D2-441B-5B41-A1BC-0F5C968A6251}" type="slidenum">
              <a:rPr lang="en-US" smtClean="0"/>
              <a:t>‹#›</a:t>
            </a:fld>
            <a:endParaRPr lang="en-US"/>
          </a:p>
        </p:txBody>
      </p:sp>
    </p:spTree>
    <p:extLst>
      <p:ext uri="{BB962C8B-B14F-4D97-AF65-F5344CB8AC3E}">
        <p14:creationId xmlns:p14="http://schemas.microsoft.com/office/powerpoint/2010/main" val="17703740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498988" rtl="0" eaLnBrk="1" latinLnBrk="0" hangingPunct="1">
        <a:spcBef>
          <a:spcPct val="0"/>
        </a:spcBef>
        <a:buNone/>
        <a:defRPr sz="4800" kern="1200">
          <a:solidFill>
            <a:schemeClr val="tx1"/>
          </a:solidFill>
          <a:latin typeface="+mj-lt"/>
          <a:ea typeface="+mj-ea"/>
          <a:cs typeface="+mj-cs"/>
        </a:defRPr>
      </a:lvl1pPr>
    </p:titleStyle>
    <p:bodyStyle>
      <a:lvl1pPr marL="374241" indent="-374241" algn="l" defTabSz="498988" rtl="0" eaLnBrk="1" latinLnBrk="0" hangingPunct="1">
        <a:spcBef>
          <a:spcPct val="20000"/>
        </a:spcBef>
        <a:buFont typeface="Arial"/>
        <a:buChar char="•"/>
        <a:defRPr sz="3500" kern="1200">
          <a:solidFill>
            <a:schemeClr val="tx1"/>
          </a:solidFill>
          <a:latin typeface="+mn-lt"/>
          <a:ea typeface="+mn-ea"/>
          <a:cs typeface="+mn-cs"/>
        </a:defRPr>
      </a:lvl1pPr>
      <a:lvl2pPr marL="810856" indent="-311868" algn="l" defTabSz="498988" rtl="0" eaLnBrk="1" latinLnBrk="0" hangingPunct="1">
        <a:spcBef>
          <a:spcPct val="20000"/>
        </a:spcBef>
        <a:buFont typeface="Arial"/>
        <a:buChar char="–"/>
        <a:defRPr sz="3100" kern="1200">
          <a:solidFill>
            <a:schemeClr val="tx1"/>
          </a:solidFill>
          <a:latin typeface="+mn-lt"/>
          <a:ea typeface="+mn-ea"/>
          <a:cs typeface="+mn-cs"/>
        </a:defRPr>
      </a:lvl2pPr>
      <a:lvl3pPr marL="1247470" indent="-249494" algn="l" defTabSz="498988" rtl="0" eaLnBrk="1" latinLnBrk="0" hangingPunct="1">
        <a:spcBef>
          <a:spcPct val="20000"/>
        </a:spcBef>
        <a:buFont typeface="Arial"/>
        <a:buChar char="•"/>
        <a:defRPr sz="2600" kern="1200">
          <a:solidFill>
            <a:schemeClr val="tx1"/>
          </a:solidFill>
          <a:latin typeface="+mn-lt"/>
          <a:ea typeface="+mn-ea"/>
          <a:cs typeface="+mn-cs"/>
        </a:defRPr>
      </a:lvl3pPr>
      <a:lvl4pPr marL="1746458" indent="-249494" algn="l" defTabSz="498988" rtl="0" eaLnBrk="1" latinLnBrk="0" hangingPunct="1">
        <a:spcBef>
          <a:spcPct val="20000"/>
        </a:spcBef>
        <a:buFont typeface="Arial"/>
        <a:buChar char="–"/>
        <a:defRPr sz="2200" kern="1200">
          <a:solidFill>
            <a:schemeClr val="tx1"/>
          </a:solidFill>
          <a:latin typeface="+mn-lt"/>
          <a:ea typeface="+mn-ea"/>
          <a:cs typeface="+mn-cs"/>
        </a:defRPr>
      </a:lvl4pPr>
      <a:lvl5pPr marL="2245446" indent="-249494" algn="l" defTabSz="498988" rtl="0" eaLnBrk="1" latinLnBrk="0" hangingPunct="1">
        <a:spcBef>
          <a:spcPct val="20000"/>
        </a:spcBef>
        <a:buFont typeface="Arial"/>
        <a:buChar char="»"/>
        <a:defRPr sz="2200" kern="1200">
          <a:solidFill>
            <a:schemeClr val="tx1"/>
          </a:solidFill>
          <a:latin typeface="+mn-lt"/>
          <a:ea typeface="+mn-ea"/>
          <a:cs typeface="+mn-cs"/>
        </a:defRPr>
      </a:lvl5pPr>
      <a:lvl6pPr marL="2744434" indent="-249494" algn="l" defTabSz="498988" rtl="0" eaLnBrk="1" latinLnBrk="0" hangingPunct="1">
        <a:spcBef>
          <a:spcPct val="20000"/>
        </a:spcBef>
        <a:buFont typeface="Arial"/>
        <a:buChar char="•"/>
        <a:defRPr sz="2200" kern="1200">
          <a:solidFill>
            <a:schemeClr val="tx1"/>
          </a:solidFill>
          <a:latin typeface="+mn-lt"/>
          <a:ea typeface="+mn-ea"/>
          <a:cs typeface="+mn-cs"/>
        </a:defRPr>
      </a:lvl6pPr>
      <a:lvl7pPr marL="3243423" indent="-249494" algn="l" defTabSz="498988" rtl="0" eaLnBrk="1" latinLnBrk="0" hangingPunct="1">
        <a:spcBef>
          <a:spcPct val="20000"/>
        </a:spcBef>
        <a:buFont typeface="Arial"/>
        <a:buChar char="•"/>
        <a:defRPr sz="2200" kern="1200">
          <a:solidFill>
            <a:schemeClr val="tx1"/>
          </a:solidFill>
          <a:latin typeface="+mn-lt"/>
          <a:ea typeface="+mn-ea"/>
          <a:cs typeface="+mn-cs"/>
        </a:defRPr>
      </a:lvl7pPr>
      <a:lvl8pPr marL="3742411" indent="-249494" algn="l" defTabSz="498988" rtl="0" eaLnBrk="1" latinLnBrk="0" hangingPunct="1">
        <a:spcBef>
          <a:spcPct val="20000"/>
        </a:spcBef>
        <a:buFont typeface="Arial"/>
        <a:buChar char="•"/>
        <a:defRPr sz="2200" kern="1200">
          <a:solidFill>
            <a:schemeClr val="tx1"/>
          </a:solidFill>
          <a:latin typeface="+mn-lt"/>
          <a:ea typeface="+mn-ea"/>
          <a:cs typeface="+mn-cs"/>
        </a:defRPr>
      </a:lvl8pPr>
      <a:lvl9pPr marL="4241399" indent="-249494" algn="l" defTabSz="498988"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498988" rtl="0" eaLnBrk="1" latinLnBrk="0" hangingPunct="1">
        <a:defRPr sz="2000" kern="1200">
          <a:solidFill>
            <a:schemeClr val="tx1"/>
          </a:solidFill>
          <a:latin typeface="+mn-lt"/>
          <a:ea typeface="+mn-ea"/>
          <a:cs typeface="+mn-cs"/>
        </a:defRPr>
      </a:lvl1pPr>
      <a:lvl2pPr marL="498988" algn="l" defTabSz="498988" rtl="0" eaLnBrk="1" latinLnBrk="0" hangingPunct="1">
        <a:defRPr sz="2000" kern="1200">
          <a:solidFill>
            <a:schemeClr val="tx1"/>
          </a:solidFill>
          <a:latin typeface="+mn-lt"/>
          <a:ea typeface="+mn-ea"/>
          <a:cs typeface="+mn-cs"/>
        </a:defRPr>
      </a:lvl2pPr>
      <a:lvl3pPr marL="997976" algn="l" defTabSz="498988" rtl="0" eaLnBrk="1" latinLnBrk="0" hangingPunct="1">
        <a:defRPr sz="2000" kern="1200">
          <a:solidFill>
            <a:schemeClr val="tx1"/>
          </a:solidFill>
          <a:latin typeface="+mn-lt"/>
          <a:ea typeface="+mn-ea"/>
          <a:cs typeface="+mn-cs"/>
        </a:defRPr>
      </a:lvl3pPr>
      <a:lvl4pPr marL="1496964" algn="l" defTabSz="498988" rtl="0" eaLnBrk="1" latinLnBrk="0" hangingPunct="1">
        <a:defRPr sz="2000" kern="1200">
          <a:solidFill>
            <a:schemeClr val="tx1"/>
          </a:solidFill>
          <a:latin typeface="+mn-lt"/>
          <a:ea typeface="+mn-ea"/>
          <a:cs typeface="+mn-cs"/>
        </a:defRPr>
      </a:lvl4pPr>
      <a:lvl5pPr marL="1995952" algn="l" defTabSz="498988" rtl="0" eaLnBrk="1" latinLnBrk="0" hangingPunct="1">
        <a:defRPr sz="2000" kern="1200">
          <a:solidFill>
            <a:schemeClr val="tx1"/>
          </a:solidFill>
          <a:latin typeface="+mn-lt"/>
          <a:ea typeface="+mn-ea"/>
          <a:cs typeface="+mn-cs"/>
        </a:defRPr>
      </a:lvl5pPr>
      <a:lvl6pPr marL="2494940" algn="l" defTabSz="498988" rtl="0" eaLnBrk="1" latinLnBrk="0" hangingPunct="1">
        <a:defRPr sz="2000" kern="1200">
          <a:solidFill>
            <a:schemeClr val="tx1"/>
          </a:solidFill>
          <a:latin typeface="+mn-lt"/>
          <a:ea typeface="+mn-ea"/>
          <a:cs typeface="+mn-cs"/>
        </a:defRPr>
      </a:lvl6pPr>
      <a:lvl7pPr marL="2993928" algn="l" defTabSz="498988" rtl="0" eaLnBrk="1" latinLnBrk="0" hangingPunct="1">
        <a:defRPr sz="2000" kern="1200">
          <a:solidFill>
            <a:schemeClr val="tx1"/>
          </a:solidFill>
          <a:latin typeface="+mn-lt"/>
          <a:ea typeface="+mn-ea"/>
          <a:cs typeface="+mn-cs"/>
        </a:defRPr>
      </a:lvl7pPr>
      <a:lvl8pPr marL="3492917" algn="l" defTabSz="498988" rtl="0" eaLnBrk="1" latinLnBrk="0" hangingPunct="1">
        <a:defRPr sz="2000" kern="1200">
          <a:solidFill>
            <a:schemeClr val="tx1"/>
          </a:solidFill>
          <a:latin typeface="+mn-lt"/>
          <a:ea typeface="+mn-ea"/>
          <a:cs typeface="+mn-cs"/>
        </a:defRPr>
      </a:lvl8pPr>
      <a:lvl9pPr marL="3991905" algn="l" defTabSz="498988"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6013" y="310176"/>
            <a:ext cx="8748237" cy="1290902"/>
          </a:xfrm>
          <a:prstGeom prst="rect">
            <a:avLst/>
          </a:prstGeom>
        </p:spPr>
        <p:txBody>
          <a:bodyPr vert="horz" lIns="99798" tIns="49899" rIns="99798" bIns="49899" rtlCol="0" anchor="ctr">
            <a:normAutofit/>
          </a:bodyPr>
          <a:lstStyle/>
          <a:p>
            <a:r>
              <a:rPr lang="tr-TR"/>
              <a:t>Click to edit Master title style</a:t>
            </a:r>
            <a:endParaRPr lang="en-US"/>
          </a:p>
        </p:txBody>
      </p:sp>
      <p:sp>
        <p:nvSpPr>
          <p:cNvPr id="3" name="Text Placeholder 2"/>
          <p:cNvSpPr>
            <a:spLocks noGrp="1"/>
          </p:cNvSpPr>
          <p:nvPr>
            <p:ph type="body" idx="1"/>
          </p:nvPr>
        </p:nvSpPr>
        <p:spPr>
          <a:xfrm>
            <a:off x="486013" y="1807263"/>
            <a:ext cx="8748237" cy="5111615"/>
          </a:xfrm>
          <a:prstGeom prst="rect">
            <a:avLst/>
          </a:prstGeom>
        </p:spPr>
        <p:txBody>
          <a:bodyPr vert="horz" lIns="99798" tIns="49899" rIns="99798" bIns="49899" rtlCol="0">
            <a:normAutofit/>
          </a:body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4" name="Date Placeholder 3"/>
          <p:cNvSpPr>
            <a:spLocks noGrp="1"/>
          </p:cNvSpPr>
          <p:nvPr>
            <p:ph type="dt" sz="half" idx="2"/>
          </p:nvPr>
        </p:nvSpPr>
        <p:spPr>
          <a:xfrm>
            <a:off x="486013" y="7178851"/>
            <a:ext cx="2268061" cy="412372"/>
          </a:xfrm>
          <a:prstGeom prst="rect">
            <a:avLst/>
          </a:prstGeom>
        </p:spPr>
        <p:txBody>
          <a:bodyPr vert="horz" lIns="99798" tIns="49899" rIns="99798" bIns="49899" rtlCol="0" anchor="ctr"/>
          <a:lstStyle>
            <a:lvl1pPr algn="l">
              <a:defRPr sz="1300">
                <a:solidFill>
                  <a:schemeClr val="tx1">
                    <a:tint val="75000"/>
                  </a:schemeClr>
                </a:solidFill>
              </a:defRPr>
            </a:lvl1pPr>
          </a:lstStyle>
          <a:p>
            <a:fld id="{45D53CEC-C7C6-4B6C-9CAE-908BB415C214}" type="datetime1">
              <a:rPr lang="en-US" smtClean="0"/>
              <a:t>6/21/2023</a:t>
            </a:fld>
            <a:endParaRPr lang="en-US"/>
          </a:p>
        </p:txBody>
      </p:sp>
      <p:sp>
        <p:nvSpPr>
          <p:cNvPr id="5" name="Footer Placeholder 4"/>
          <p:cNvSpPr>
            <a:spLocks noGrp="1"/>
          </p:cNvSpPr>
          <p:nvPr>
            <p:ph type="ftr" sz="quarter" idx="3"/>
          </p:nvPr>
        </p:nvSpPr>
        <p:spPr>
          <a:xfrm>
            <a:off x="3321090" y="7178851"/>
            <a:ext cx="3078083" cy="412372"/>
          </a:xfrm>
          <a:prstGeom prst="rect">
            <a:avLst/>
          </a:prstGeom>
        </p:spPr>
        <p:txBody>
          <a:bodyPr vert="horz" lIns="99798" tIns="49899" rIns="99798" bIns="49899" rtlCol="0" anchor="ctr"/>
          <a:lstStyle>
            <a:lvl1pPr algn="ctr">
              <a:defRPr sz="1300">
                <a:solidFill>
                  <a:schemeClr val="tx1">
                    <a:tint val="75000"/>
                  </a:schemeClr>
                </a:solidFill>
              </a:defRPr>
            </a:lvl1pPr>
          </a:lstStyle>
          <a:p>
            <a:r>
              <a:rPr lang="en-US"/>
              <a:t>Doküman Kodu:&lt;DOC_KODU&gt; Rev Tar./No:&lt;ONAY_TAR&gt;/&lt;REV_NO&gt;</a:t>
            </a:r>
          </a:p>
        </p:txBody>
      </p:sp>
      <p:sp>
        <p:nvSpPr>
          <p:cNvPr id="6" name="Slide Number Placeholder 5"/>
          <p:cNvSpPr>
            <a:spLocks noGrp="1"/>
          </p:cNvSpPr>
          <p:nvPr>
            <p:ph type="sldNum" sz="quarter" idx="4"/>
          </p:nvPr>
        </p:nvSpPr>
        <p:spPr>
          <a:xfrm>
            <a:off x="6966189" y="7178851"/>
            <a:ext cx="2268061" cy="412372"/>
          </a:xfrm>
          <a:prstGeom prst="rect">
            <a:avLst/>
          </a:prstGeom>
        </p:spPr>
        <p:txBody>
          <a:bodyPr vert="horz" lIns="99798" tIns="49899" rIns="99798" bIns="49899" rtlCol="0" anchor="ctr"/>
          <a:lstStyle>
            <a:lvl1pPr algn="r">
              <a:defRPr sz="1300">
                <a:solidFill>
                  <a:schemeClr val="tx1">
                    <a:tint val="75000"/>
                  </a:schemeClr>
                </a:solidFill>
              </a:defRPr>
            </a:lvl1pPr>
          </a:lstStyle>
          <a:p>
            <a:fld id="{1B8257D2-441B-5B41-A1BC-0F5C968A6251}" type="slidenum">
              <a:rPr lang="en-US" smtClean="0"/>
              <a:t>‹#›</a:t>
            </a:fld>
            <a:endParaRPr lang="en-US"/>
          </a:p>
        </p:txBody>
      </p:sp>
    </p:spTree>
    <p:extLst>
      <p:ext uri="{BB962C8B-B14F-4D97-AF65-F5344CB8AC3E}">
        <p14:creationId xmlns:p14="http://schemas.microsoft.com/office/powerpoint/2010/main" val="19031068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defTabSz="498988" rtl="0" eaLnBrk="1" latinLnBrk="0" hangingPunct="1">
        <a:spcBef>
          <a:spcPct val="0"/>
        </a:spcBef>
        <a:buNone/>
        <a:defRPr sz="4800" kern="1200">
          <a:solidFill>
            <a:schemeClr val="tx1"/>
          </a:solidFill>
          <a:latin typeface="+mj-lt"/>
          <a:ea typeface="+mj-ea"/>
          <a:cs typeface="+mj-cs"/>
        </a:defRPr>
      </a:lvl1pPr>
    </p:titleStyle>
    <p:bodyStyle>
      <a:lvl1pPr marL="374241" indent="-374241" algn="l" defTabSz="498988" rtl="0" eaLnBrk="1" latinLnBrk="0" hangingPunct="1">
        <a:spcBef>
          <a:spcPct val="20000"/>
        </a:spcBef>
        <a:buFont typeface="Arial"/>
        <a:buChar char="•"/>
        <a:defRPr sz="3500" kern="1200">
          <a:solidFill>
            <a:schemeClr val="tx1"/>
          </a:solidFill>
          <a:latin typeface="+mn-lt"/>
          <a:ea typeface="+mn-ea"/>
          <a:cs typeface="+mn-cs"/>
        </a:defRPr>
      </a:lvl1pPr>
      <a:lvl2pPr marL="810856" indent="-311868" algn="l" defTabSz="498988" rtl="0" eaLnBrk="1" latinLnBrk="0" hangingPunct="1">
        <a:spcBef>
          <a:spcPct val="20000"/>
        </a:spcBef>
        <a:buFont typeface="Arial"/>
        <a:buChar char="–"/>
        <a:defRPr sz="3100" kern="1200">
          <a:solidFill>
            <a:schemeClr val="tx1"/>
          </a:solidFill>
          <a:latin typeface="+mn-lt"/>
          <a:ea typeface="+mn-ea"/>
          <a:cs typeface="+mn-cs"/>
        </a:defRPr>
      </a:lvl2pPr>
      <a:lvl3pPr marL="1247470" indent="-249494" algn="l" defTabSz="498988" rtl="0" eaLnBrk="1" latinLnBrk="0" hangingPunct="1">
        <a:spcBef>
          <a:spcPct val="20000"/>
        </a:spcBef>
        <a:buFont typeface="Arial"/>
        <a:buChar char="•"/>
        <a:defRPr sz="2600" kern="1200">
          <a:solidFill>
            <a:schemeClr val="tx1"/>
          </a:solidFill>
          <a:latin typeface="+mn-lt"/>
          <a:ea typeface="+mn-ea"/>
          <a:cs typeface="+mn-cs"/>
        </a:defRPr>
      </a:lvl3pPr>
      <a:lvl4pPr marL="1746458" indent="-249494" algn="l" defTabSz="498988" rtl="0" eaLnBrk="1" latinLnBrk="0" hangingPunct="1">
        <a:spcBef>
          <a:spcPct val="20000"/>
        </a:spcBef>
        <a:buFont typeface="Arial"/>
        <a:buChar char="–"/>
        <a:defRPr sz="2200" kern="1200">
          <a:solidFill>
            <a:schemeClr val="tx1"/>
          </a:solidFill>
          <a:latin typeface="+mn-lt"/>
          <a:ea typeface="+mn-ea"/>
          <a:cs typeface="+mn-cs"/>
        </a:defRPr>
      </a:lvl4pPr>
      <a:lvl5pPr marL="2245446" indent="-249494" algn="l" defTabSz="498988" rtl="0" eaLnBrk="1" latinLnBrk="0" hangingPunct="1">
        <a:spcBef>
          <a:spcPct val="20000"/>
        </a:spcBef>
        <a:buFont typeface="Arial"/>
        <a:buChar char="»"/>
        <a:defRPr sz="2200" kern="1200">
          <a:solidFill>
            <a:schemeClr val="tx1"/>
          </a:solidFill>
          <a:latin typeface="+mn-lt"/>
          <a:ea typeface="+mn-ea"/>
          <a:cs typeface="+mn-cs"/>
        </a:defRPr>
      </a:lvl5pPr>
      <a:lvl6pPr marL="2744434" indent="-249494" algn="l" defTabSz="498988" rtl="0" eaLnBrk="1" latinLnBrk="0" hangingPunct="1">
        <a:spcBef>
          <a:spcPct val="20000"/>
        </a:spcBef>
        <a:buFont typeface="Arial"/>
        <a:buChar char="•"/>
        <a:defRPr sz="2200" kern="1200">
          <a:solidFill>
            <a:schemeClr val="tx1"/>
          </a:solidFill>
          <a:latin typeface="+mn-lt"/>
          <a:ea typeface="+mn-ea"/>
          <a:cs typeface="+mn-cs"/>
        </a:defRPr>
      </a:lvl6pPr>
      <a:lvl7pPr marL="3243423" indent="-249494" algn="l" defTabSz="498988" rtl="0" eaLnBrk="1" latinLnBrk="0" hangingPunct="1">
        <a:spcBef>
          <a:spcPct val="20000"/>
        </a:spcBef>
        <a:buFont typeface="Arial"/>
        <a:buChar char="•"/>
        <a:defRPr sz="2200" kern="1200">
          <a:solidFill>
            <a:schemeClr val="tx1"/>
          </a:solidFill>
          <a:latin typeface="+mn-lt"/>
          <a:ea typeface="+mn-ea"/>
          <a:cs typeface="+mn-cs"/>
        </a:defRPr>
      </a:lvl7pPr>
      <a:lvl8pPr marL="3742411" indent="-249494" algn="l" defTabSz="498988" rtl="0" eaLnBrk="1" latinLnBrk="0" hangingPunct="1">
        <a:spcBef>
          <a:spcPct val="20000"/>
        </a:spcBef>
        <a:buFont typeface="Arial"/>
        <a:buChar char="•"/>
        <a:defRPr sz="2200" kern="1200">
          <a:solidFill>
            <a:schemeClr val="tx1"/>
          </a:solidFill>
          <a:latin typeface="+mn-lt"/>
          <a:ea typeface="+mn-ea"/>
          <a:cs typeface="+mn-cs"/>
        </a:defRPr>
      </a:lvl8pPr>
      <a:lvl9pPr marL="4241399" indent="-249494" algn="l" defTabSz="498988"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498988" rtl="0" eaLnBrk="1" latinLnBrk="0" hangingPunct="1">
        <a:defRPr sz="2000" kern="1200">
          <a:solidFill>
            <a:schemeClr val="tx1"/>
          </a:solidFill>
          <a:latin typeface="+mn-lt"/>
          <a:ea typeface="+mn-ea"/>
          <a:cs typeface="+mn-cs"/>
        </a:defRPr>
      </a:lvl1pPr>
      <a:lvl2pPr marL="498988" algn="l" defTabSz="498988" rtl="0" eaLnBrk="1" latinLnBrk="0" hangingPunct="1">
        <a:defRPr sz="2000" kern="1200">
          <a:solidFill>
            <a:schemeClr val="tx1"/>
          </a:solidFill>
          <a:latin typeface="+mn-lt"/>
          <a:ea typeface="+mn-ea"/>
          <a:cs typeface="+mn-cs"/>
        </a:defRPr>
      </a:lvl2pPr>
      <a:lvl3pPr marL="997976" algn="l" defTabSz="498988" rtl="0" eaLnBrk="1" latinLnBrk="0" hangingPunct="1">
        <a:defRPr sz="2000" kern="1200">
          <a:solidFill>
            <a:schemeClr val="tx1"/>
          </a:solidFill>
          <a:latin typeface="+mn-lt"/>
          <a:ea typeface="+mn-ea"/>
          <a:cs typeface="+mn-cs"/>
        </a:defRPr>
      </a:lvl3pPr>
      <a:lvl4pPr marL="1496964" algn="l" defTabSz="498988" rtl="0" eaLnBrk="1" latinLnBrk="0" hangingPunct="1">
        <a:defRPr sz="2000" kern="1200">
          <a:solidFill>
            <a:schemeClr val="tx1"/>
          </a:solidFill>
          <a:latin typeface="+mn-lt"/>
          <a:ea typeface="+mn-ea"/>
          <a:cs typeface="+mn-cs"/>
        </a:defRPr>
      </a:lvl4pPr>
      <a:lvl5pPr marL="1995952" algn="l" defTabSz="498988" rtl="0" eaLnBrk="1" latinLnBrk="0" hangingPunct="1">
        <a:defRPr sz="2000" kern="1200">
          <a:solidFill>
            <a:schemeClr val="tx1"/>
          </a:solidFill>
          <a:latin typeface="+mn-lt"/>
          <a:ea typeface="+mn-ea"/>
          <a:cs typeface="+mn-cs"/>
        </a:defRPr>
      </a:lvl5pPr>
      <a:lvl6pPr marL="2494940" algn="l" defTabSz="498988" rtl="0" eaLnBrk="1" latinLnBrk="0" hangingPunct="1">
        <a:defRPr sz="2000" kern="1200">
          <a:solidFill>
            <a:schemeClr val="tx1"/>
          </a:solidFill>
          <a:latin typeface="+mn-lt"/>
          <a:ea typeface="+mn-ea"/>
          <a:cs typeface="+mn-cs"/>
        </a:defRPr>
      </a:lvl6pPr>
      <a:lvl7pPr marL="2993928" algn="l" defTabSz="498988" rtl="0" eaLnBrk="1" latinLnBrk="0" hangingPunct="1">
        <a:defRPr sz="2000" kern="1200">
          <a:solidFill>
            <a:schemeClr val="tx1"/>
          </a:solidFill>
          <a:latin typeface="+mn-lt"/>
          <a:ea typeface="+mn-ea"/>
          <a:cs typeface="+mn-cs"/>
        </a:defRPr>
      </a:lvl7pPr>
      <a:lvl8pPr marL="3492917" algn="l" defTabSz="498988" rtl="0" eaLnBrk="1" latinLnBrk="0" hangingPunct="1">
        <a:defRPr sz="2000" kern="1200">
          <a:solidFill>
            <a:schemeClr val="tx1"/>
          </a:solidFill>
          <a:latin typeface="+mn-lt"/>
          <a:ea typeface="+mn-ea"/>
          <a:cs typeface="+mn-cs"/>
        </a:defRPr>
      </a:lvl8pPr>
      <a:lvl9pPr marL="3991905" algn="l" defTabSz="498988"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5.jpeg"/></Relationships>
</file>

<file path=ppt/slides/_rels/slide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5.jpeg"/></Relationships>
</file>

<file path=ppt/slides/_rels/slide4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5.jpeg"/></Relationships>
</file>

<file path=ppt/slides/_rels/slide4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5.jpeg"/></Relationships>
</file>

<file path=ppt/slides/_rels/slide48.xml.rels><?xml version="1.0" encoding="UTF-8" standalone="yes"?>
<Relationships xmlns="http://schemas.openxmlformats.org/package/2006/relationships"><Relationship Id="rId2" Type="http://schemas.openxmlformats.org/officeDocument/2006/relationships/hyperlink" Target="mailto:kaydeniz@tse.org.tr"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p:nvSpPr>
        <p:spPr>
          <a:xfrm>
            <a:off x="215900" y="4952412"/>
            <a:ext cx="9245600" cy="1660244"/>
          </a:xfrm>
          <a:prstGeom prst="rect">
            <a:avLst/>
          </a:prstGeom>
        </p:spPr>
        <p:txBody>
          <a:bodyPr vert="horz" lIns="99798" tIns="49899" rIns="99798" bIns="49899" rtlCol="0" anchor="ctr">
            <a:noAutofit/>
          </a:bodyPr>
          <a:lstStyle>
            <a:lvl1pPr algn="ctr" defTabSz="498988" rtl="0" eaLnBrk="1" latinLnBrk="0" hangingPunct="1">
              <a:spcBef>
                <a:spcPct val="0"/>
              </a:spcBef>
              <a:buNone/>
              <a:defRPr sz="4800" kern="1200">
                <a:solidFill>
                  <a:schemeClr val="tx1"/>
                </a:solidFill>
                <a:latin typeface="+mj-lt"/>
                <a:ea typeface="+mj-ea"/>
                <a:cs typeface="+mj-cs"/>
              </a:defRPr>
            </a:lvl1pPr>
          </a:lstStyle>
          <a:p>
            <a:pPr>
              <a:defRPr/>
            </a:pPr>
            <a:endParaRPr lang="tr-TR" sz="1100" dirty="0">
              <a:solidFill>
                <a:srgbClr val="FF0000"/>
              </a:solidFill>
              <a:latin typeface="HelveticaNeueLT Std Blk"/>
              <a:cs typeface="HelveticaNeueLT Std Blk"/>
            </a:endParaRPr>
          </a:p>
        </p:txBody>
      </p:sp>
      <p:sp>
        <p:nvSpPr>
          <p:cNvPr id="6" name="Yuvarlatılmış Dikdörtgen 5"/>
          <p:cNvSpPr/>
          <p:nvPr/>
        </p:nvSpPr>
        <p:spPr>
          <a:xfrm>
            <a:off x="2591726" y="6106114"/>
            <a:ext cx="5019675" cy="1354243"/>
          </a:xfrm>
          <a:prstGeom prst="round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tr-TR">
              <a:solidFill>
                <a:prstClr val="white"/>
              </a:solidFill>
            </a:endParaRPr>
          </a:p>
        </p:txBody>
      </p:sp>
      <p:pic>
        <p:nvPicPr>
          <p:cNvPr id="8" name="Resim 7"/>
          <p:cNvPicPr>
            <a:picLocks noChangeAspect="1"/>
          </p:cNvPicPr>
          <p:nvPr/>
        </p:nvPicPr>
        <p:blipFill>
          <a:blip r:embed="rId4"/>
          <a:stretch>
            <a:fillRect/>
          </a:stretch>
        </p:blipFill>
        <p:spPr>
          <a:xfrm>
            <a:off x="3691960" y="6312665"/>
            <a:ext cx="2293480" cy="1147692"/>
          </a:xfrm>
          <a:prstGeom prst="rect">
            <a:avLst/>
          </a:prstGeom>
        </p:spPr>
      </p:pic>
      <p:sp>
        <p:nvSpPr>
          <p:cNvPr id="4" name="Slayt Numarası Yer Tutucusu 3"/>
          <p:cNvSpPr>
            <a:spLocks noGrp="1"/>
          </p:cNvSpPr>
          <p:nvPr>
            <p:ph type="sldNum" sz="quarter" idx="12"/>
          </p:nvPr>
        </p:nvSpPr>
        <p:spPr/>
        <p:txBody>
          <a:bodyPr/>
          <a:lstStyle/>
          <a:p>
            <a:fld id="{1B8257D2-441B-5B41-A1BC-0F5C968A6251}" type="slidenum">
              <a:rPr lang="en-US" smtClean="0"/>
              <a:t>1</a:t>
            </a:fld>
            <a:endParaRPr lang="en-US" dirty="0"/>
          </a:p>
        </p:txBody>
      </p:sp>
      <p:sp>
        <p:nvSpPr>
          <p:cNvPr id="7" name="Altbilgi Yer Tutucusu 6"/>
          <p:cNvSpPr>
            <a:spLocks noGrp="1"/>
          </p:cNvSpPr>
          <p:nvPr>
            <p:ph type="ftr" sz="quarter" idx="11"/>
          </p:nvPr>
        </p:nvSpPr>
        <p:spPr>
          <a:xfrm>
            <a:off x="1990725" y="7372349"/>
            <a:ext cx="5753101" cy="373063"/>
          </a:xfrm>
        </p:spPr>
        <p:txBody>
          <a:bodyPr/>
          <a:lstStyle/>
          <a:p>
            <a:r>
              <a:rPr lang="tr-TR" sz="800" dirty="0">
                <a:latin typeface="Times New Roman" panose="02020603050405020304" pitchFamily="18" charset="0"/>
                <a:cs typeface="Times New Roman" panose="02020603050405020304" pitchFamily="18" charset="0"/>
              </a:rPr>
              <a:t> </a:t>
            </a:r>
            <a:endParaRPr lang="en-US" sz="800" dirty="0">
              <a:latin typeface="Times New Roman" panose="02020603050405020304" pitchFamily="18" charset="0"/>
              <a:cs typeface="Times New Roman" panose="02020603050405020304" pitchFamily="18" charset="0"/>
            </a:endParaRPr>
          </a:p>
        </p:txBody>
      </p:sp>
      <p:sp>
        <p:nvSpPr>
          <p:cNvPr id="2" name="Metin kutusu 1"/>
          <p:cNvSpPr txBox="1"/>
          <p:nvPr/>
        </p:nvSpPr>
        <p:spPr>
          <a:xfrm>
            <a:off x="1465908" y="4007135"/>
            <a:ext cx="6802734" cy="2000548"/>
          </a:xfrm>
          <a:prstGeom prst="rect">
            <a:avLst/>
          </a:prstGeom>
          <a:noFill/>
        </p:spPr>
        <p:txBody>
          <a:bodyPr wrap="square" rtlCol="0">
            <a:spAutoFit/>
          </a:bodyPr>
          <a:lstStyle/>
          <a:p>
            <a:pPr algn="ctr"/>
            <a:r>
              <a:rPr lang="tr-TR" sz="2800" dirty="0">
                <a:solidFill>
                  <a:srgbClr val="C00000"/>
                </a:solidFill>
              </a:rPr>
              <a:t>GMARK LVD-OYUNCAKLAR (TOYS)  REGÜLASYONU BİLGİLENDİRME TOPLANTISI</a:t>
            </a:r>
          </a:p>
          <a:p>
            <a:pPr algn="ctr"/>
            <a:endParaRPr lang="tr-TR" sz="2800" dirty="0">
              <a:solidFill>
                <a:srgbClr val="C00000"/>
              </a:solidFill>
            </a:endParaRPr>
          </a:p>
          <a:p>
            <a:pPr algn="ctr"/>
            <a:r>
              <a:rPr lang="tr-TR" dirty="0">
                <a:solidFill>
                  <a:srgbClr val="C00000"/>
                </a:solidFill>
              </a:rPr>
              <a:t>ELEKTROTEKNİK  SEKTÖR  MÜDÜRLÜĞÜ</a:t>
            </a:r>
          </a:p>
          <a:p>
            <a:pPr algn="ctr"/>
            <a:r>
              <a:rPr lang="tr-TR" dirty="0">
                <a:solidFill>
                  <a:srgbClr val="C00000"/>
                </a:solidFill>
              </a:rPr>
              <a:t>22.06.2023</a:t>
            </a:r>
          </a:p>
        </p:txBody>
      </p:sp>
    </p:spTree>
    <p:extLst>
      <p:ext uri="{BB962C8B-B14F-4D97-AF65-F5344CB8AC3E}">
        <p14:creationId xmlns:p14="http://schemas.microsoft.com/office/powerpoint/2010/main" val="23208381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339AAE8-F9BB-4376-BF37-E1BE9C25653B}"/>
              </a:ext>
            </a:extLst>
          </p:cNvPr>
          <p:cNvSpPr>
            <a:spLocks noGrp="1"/>
          </p:cNvSpPr>
          <p:nvPr>
            <p:ph type="title"/>
          </p:nvPr>
        </p:nvSpPr>
        <p:spPr/>
        <p:txBody>
          <a:bodyPr/>
          <a:lstStyle/>
          <a:p>
            <a:endParaRPr lang="tr-TR" dirty="0"/>
          </a:p>
        </p:txBody>
      </p:sp>
      <p:sp>
        <p:nvSpPr>
          <p:cNvPr id="3" name="İçerik Yer Tutucusu 2">
            <a:extLst>
              <a:ext uri="{FF2B5EF4-FFF2-40B4-BE49-F238E27FC236}">
                <a16:creationId xmlns:a16="http://schemas.microsoft.com/office/drawing/2014/main" id="{C00E5BEC-2B67-4D36-9E42-81786917E726}"/>
              </a:ext>
            </a:extLst>
          </p:cNvPr>
          <p:cNvSpPr>
            <a:spLocks noGrp="1"/>
          </p:cNvSpPr>
          <p:nvPr>
            <p:ph idx="1"/>
          </p:nvPr>
        </p:nvSpPr>
        <p:spPr>
          <a:xfrm>
            <a:off x="486013" y="1807263"/>
            <a:ext cx="8748237" cy="4662117"/>
          </a:xfrm>
        </p:spPr>
        <p:txBody>
          <a:bodyPr/>
          <a:lstStyle/>
          <a:p>
            <a:endParaRPr lang="tr-TR" dirty="0"/>
          </a:p>
          <a:p>
            <a:endParaRPr lang="tr-TR" dirty="0"/>
          </a:p>
          <a:p>
            <a:endParaRPr lang="tr-TR" dirty="0"/>
          </a:p>
          <a:p>
            <a:endParaRPr lang="tr-TR" dirty="0"/>
          </a:p>
        </p:txBody>
      </p:sp>
      <p:sp>
        <p:nvSpPr>
          <p:cNvPr id="4" name="Alt Bilgi Yer Tutucusu 3">
            <a:extLst>
              <a:ext uri="{FF2B5EF4-FFF2-40B4-BE49-F238E27FC236}">
                <a16:creationId xmlns:a16="http://schemas.microsoft.com/office/drawing/2014/main" id="{B9D23163-7C10-4834-8EC8-1BCE9952CF4D}"/>
              </a:ext>
            </a:extLst>
          </p:cNvPr>
          <p:cNvSpPr>
            <a:spLocks noGrp="1"/>
          </p:cNvSpPr>
          <p:nvPr>
            <p:ph type="ftr" sz="quarter" idx="11"/>
          </p:nvPr>
        </p:nvSpPr>
        <p:spPr>
          <a:xfrm>
            <a:off x="2583180" y="6469380"/>
            <a:ext cx="3815993" cy="1121843"/>
          </a:xfrm>
        </p:spPr>
        <p:txBody>
          <a:bodyPr/>
          <a:lstStyle/>
          <a:p>
            <a:r>
              <a:rPr lang="en-US" dirty="0" err="1"/>
              <a:t>Doküman</a:t>
            </a:r>
            <a:r>
              <a:rPr lang="en-US" dirty="0"/>
              <a:t> Kodu:&lt;DOC_KODU&gt; Rev Tar./No:&lt;ONAY_TAR&gt;/&lt;REV_NO&gt;</a:t>
            </a:r>
          </a:p>
        </p:txBody>
      </p:sp>
      <p:sp>
        <p:nvSpPr>
          <p:cNvPr id="5" name="Slayt Numarası Yer Tutucusu 4">
            <a:extLst>
              <a:ext uri="{FF2B5EF4-FFF2-40B4-BE49-F238E27FC236}">
                <a16:creationId xmlns:a16="http://schemas.microsoft.com/office/drawing/2014/main" id="{38247FDD-BE65-409A-9829-82AA842673B0}"/>
              </a:ext>
            </a:extLst>
          </p:cNvPr>
          <p:cNvSpPr>
            <a:spLocks noGrp="1"/>
          </p:cNvSpPr>
          <p:nvPr>
            <p:ph type="sldNum" sz="quarter" idx="12"/>
          </p:nvPr>
        </p:nvSpPr>
        <p:spPr/>
        <p:txBody>
          <a:bodyPr/>
          <a:lstStyle/>
          <a:p>
            <a:fld id="{1B8257D2-441B-5B41-A1BC-0F5C968A6251}" type="slidenum">
              <a:rPr lang="en-US" smtClean="0"/>
              <a:t>10</a:t>
            </a:fld>
            <a:endParaRPr lang="en-US"/>
          </a:p>
        </p:txBody>
      </p:sp>
      <p:sp>
        <p:nvSpPr>
          <p:cNvPr id="6" name="Dikdörtgen 5">
            <a:extLst>
              <a:ext uri="{FF2B5EF4-FFF2-40B4-BE49-F238E27FC236}">
                <a16:creationId xmlns:a16="http://schemas.microsoft.com/office/drawing/2014/main" id="{9E412DD9-7819-4447-9518-BF057D3B96DD}"/>
              </a:ext>
            </a:extLst>
          </p:cNvPr>
          <p:cNvSpPr/>
          <p:nvPr/>
        </p:nvSpPr>
        <p:spPr>
          <a:xfrm>
            <a:off x="662940" y="2228850"/>
            <a:ext cx="7498080" cy="1569660"/>
          </a:xfrm>
          <a:prstGeom prst="rect">
            <a:avLst/>
          </a:prstGeom>
        </p:spPr>
        <p:txBody>
          <a:bodyPr wrap="square">
            <a:spAutoFit/>
          </a:bodyPr>
          <a:lstStyle/>
          <a:p>
            <a:r>
              <a:rPr lang="tr-TR" sz="3200" u="sng" dirty="0">
                <a:cs typeface="Arial" panose="020B0604020202020204" pitchFamily="34" charset="0"/>
              </a:rPr>
              <a:t>CB  BELGE  ÜCRETİ:</a:t>
            </a:r>
          </a:p>
          <a:p>
            <a:r>
              <a:rPr lang="tr-TR" sz="3200" dirty="0">
                <a:cs typeface="Arial" panose="020B0604020202020204" pitchFamily="34" charset="0"/>
              </a:rPr>
              <a:t>Başvuru  Değerlendirme  Ücreti:1090 TL</a:t>
            </a:r>
          </a:p>
          <a:p>
            <a:r>
              <a:rPr lang="tr-TR" sz="3200" dirty="0">
                <a:cs typeface="Arial" panose="020B0604020202020204" pitchFamily="34" charset="0"/>
              </a:rPr>
              <a:t>CB Belge Ücreti:6230 TL -600 $</a:t>
            </a:r>
          </a:p>
        </p:txBody>
      </p:sp>
      <p:pic>
        <p:nvPicPr>
          <p:cNvPr id="7" name="Resim 8">
            <a:extLst>
              <a:ext uri="{FF2B5EF4-FFF2-40B4-BE49-F238E27FC236}">
                <a16:creationId xmlns:a16="http://schemas.microsoft.com/office/drawing/2014/main" id="{D7D76FA4-65BE-46A1-A139-C988978F2E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6054" y="6890968"/>
            <a:ext cx="5588148" cy="632828"/>
          </a:xfrm>
          <a:prstGeom prst="rect">
            <a:avLst/>
          </a:prstGeom>
        </p:spPr>
      </p:pic>
    </p:spTree>
    <p:extLst>
      <p:ext uri="{BB962C8B-B14F-4D97-AF65-F5344CB8AC3E}">
        <p14:creationId xmlns:p14="http://schemas.microsoft.com/office/powerpoint/2010/main" val="3904062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6054" y="7061200"/>
            <a:ext cx="5588148" cy="462595"/>
          </a:xfrm>
          <a:prstGeom prst="rect">
            <a:avLst/>
          </a:prstGeom>
        </p:spPr>
      </p:pic>
      <p:pic>
        <p:nvPicPr>
          <p:cNvPr id="9" name="Picture 4"/>
          <p:cNvPicPr>
            <a:picLocks noChangeAspect="1"/>
          </p:cNvPicPr>
          <p:nvPr/>
        </p:nvPicPr>
        <p:blipFill>
          <a:blip r:embed="rId4"/>
          <a:stretch>
            <a:fillRect/>
          </a:stretch>
        </p:blipFill>
        <p:spPr>
          <a:xfrm flipV="1">
            <a:off x="486013" y="6811438"/>
            <a:ext cx="8748237" cy="45742"/>
          </a:xfrm>
          <a:prstGeom prst="rect">
            <a:avLst/>
          </a:prstGeom>
        </p:spPr>
      </p:pic>
      <p:sp>
        <p:nvSpPr>
          <p:cNvPr id="12" name="Dikdörtgen 11"/>
          <p:cNvSpPr/>
          <p:nvPr/>
        </p:nvSpPr>
        <p:spPr>
          <a:xfrm>
            <a:off x="486013" y="1967751"/>
            <a:ext cx="8632587" cy="877163"/>
          </a:xfrm>
          <a:prstGeom prst="rect">
            <a:avLst/>
          </a:prstGeom>
        </p:spPr>
        <p:txBody>
          <a:bodyPr wrap="square">
            <a:spAutoFit/>
          </a:bodyPr>
          <a:lstStyle/>
          <a:p>
            <a:pPr>
              <a:lnSpc>
                <a:spcPct val="115000"/>
              </a:lnSpc>
            </a:pPr>
            <a:endParaRPr lang="tr-TR" b="1" dirty="0">
              <a:solidFill>
                <a:srgbClr val="FF0000"/>
              </a:solidFill>
              <a:latin typeface="Times New Roman" panose="02020603050405020304" pitchFamily="18" charset="0"/>
              <a:ea typeface="Times New Roman" panose="02020603050405020304" pitchFamily="18" charset="0"/>
            </a:endParaRPr>
          </a:p>
          <a:p>
            <a:pPr defTabSz="914400"/>
            <a:endParaRPr lang="tr-TR" sz="2800" dirty="0">
              <a:latin typeface="+mj-lt"/>
              <a:ea typeface="Times New Roman" panose="02020603050405020304" pitchFamily="18" charset="0"/>
            </a:endParaRPr>
          </a:p>
        </p:txBody>
      </p:sp>
      <p:sp>
        <p:nvSpPr>
          <p:cNvPr id="2" name="Slayt Numarası Yer Tutucusu 1"/>
          <p:cNvSpPr>
            <a:spLocks noGrp="1"/>
          </p:cNvSpPr>
          <p:nvPr>
            <p:ph type="sldNum" sz="quarter" idx="12"/>
          </p:nvPr>
        </p:nvSpPr>
        <p:spPr/>
        <p:txBody>
          <a:bodyPr/>
          <a:lstStyle/>
          <a:p>
            <a:fld id="{1B8257D2-441B-5B41-A1BC-0F5C968A6251}" type="slidenum">
              <a:rPr lang="en-US" smtClean="0"/>
              <a:t>11</a:t>
            </a:fld>
            <a:endParaRPr lang="en-US"/>
          </a:p>
        </p:txBody>
      </p:sp>
      <p:sp>
        <p:nvSpPr>
          <p:cNvPr id="4" name="Altbilgi Yer Tutucusu 3"/>
          <p:cNvSpPr>
            <a:spLocks noGrp="1"/>
          </p:cNvSpPr>
          <p:nvPr>
            <p:ph type="ftr" sz="quarter" idx="11"/>
          </p:nvPr>
        </p:nvSpPr>
        <p:spPr>
          <a:xfrm>
            <a:off x="1990725" y="7419975"/>
            <a:ext cx="5762625" cy="425491"/>
          </a:xfrm>
        </p:spPr>
        <p:txBody>
          <a:bodyPr/>
          <a:lstStyle/>
          <a:p>
            <a:endParaRPr lang="en-US" sz="800" dirty="0">
              <a:solidFill>
                <a:schemeClr val="bg1">
                  <a:lumMod val="50000"/>
                </a:schemeClr>
              </a:solidFill>
              <a:latin typeface="Times New Roman" panose="02020603050405020304" pitchFamily="18" charset="0"/>
              <a:cs typeface="Times New Roman" panose="02020603050405020304" pitchFamily="18" charset="0"/>
            </a:endParaRPr>
          </a:p>
        </p:txBody>
      </p:sp>
      <p:sp>
        <p:nvSpPr>
          <p:cNvPr id="6" name="Metin kutusu 5"/>
          <p:cNvSpPr txBox="1"/>
          <p:nvPr/>
        </p:nvSpPr>
        <p:spPr>
          <a:xfrm>
            <a:off x="486013" y="2845922"/>
            <a:ext cx="8317216" cy="2215991"/>
          </a:xfrm>
          <a:prstGeom prst="rect">
            <a:avLst/>
          </a:prstGeom>
          <a:noFill/>
        </p:spPr>
        <p:txBody>
          <a:bodyPr wrap="square" rtlCol="0">
            <a:spAutoFit/>
          </a:bodyPr>
          <a:lstStyle/>
          <a:p>
            <a:r>
              <a:rPr lang="tr-TR" b="1" u="sng" dirty="0">
                <a:solidFill>
                  <a:srgbClr val="FF0000"/>
                </a:solidFill>
              </a:rPr>
              <a:t>ENEC BELGESİ</a:t>
            </a:r>
            <a:endParaRPr lang="tr-TR" u="sng" dirty="0">
              <a:solidFill>
                <a:srgbClr val="FF0000"/>
              </a:solidFill>
            </a:endParaRPr>
          </a:p>
          <a:p>
            <a:r>
              <a:rPr lang="tr-TR" u="sng" dirty="0">
                <a:solidFill>
                  <a:srgbClr val="FF0000"/>
                </a:solidFill>
              </a:rPr>
              <a:t> </a:t>
            </a:r>
          </a:p>
          <a:p>
            <a:r>
              <a:rPr lang="tr-TR" dirty="0"/>
              <a:t>ENEC belgesi, Avrupa pazarına sunulan elektrikli ürünlerin (Elektrikli Ev Aletleri, Aydınlatma, Batarya vb.) üye Avrupa ilkeleri arasında serbest gezebilmesini sağlayan bir belgedir. TSE olarak 35 adet ENEC belgemiz bulunmaktadır.</a:t>
            </a:r>
          </a:p>
          <a:p>
            <a:endParaRPr lang="tr-TR" sz="1800" dirty="0"/>
          </a:p>
        </p:txBody>
      </p:sp>
    </p:spTree>
    <p:extLst>
      <p:ext uri="{BB962C8B-B14F-4D97-AF65-F5344CB8AC3E}">
        <p14:creationId xmlns:p14="http://schemas.microsoft.com/office/powerpoint/2010/main" val="19109664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6054" y="7061200"/>
            <a:ext cx="5588148" cy="462595"/>
          </a:xfrm>
          <a:prstGeom prst="rect">
            <a:avLst/>
          </a:prstGeom>
        </p:spPr>
      </p:pic>
      <p:pic>
        <p:nvPicPr>
          <p:cNvPr id="9" name="Picture 4"/>
          <p:cNvPicPr>
            <a:picLocks noChangeAspect="1"/>
          </p:cNvPicPr>
          <p:nvPr/>
        </p:nvPicPr>
        <p:blipFill>
          <a:blip r:embed="rId4"/>
          <a:stretch>
            <a:fillRect/>
          </a:stretch>
        </p:blipFill>
        <p:spPr>
          <a:xfrm flipV="1">
            <a:off x="486013" y="6811438"/>
            <a:ext cx="8748237" cy="45742"/>
          </a:xfrm>
          <a:prstGeom prst="rect">
            <a:avLst/>
          </a:prstGeom>
        </p:spPr>
      </p:pic>
      <p:sp>
        <p:nvSpPr>
          <p:cNvPr id="12" name="Dikdörtgen 11"/>
          <p:cNvSpPr/>
          <p:nvPr/>
        </p:nvSpPr>
        <p:spPr>
          <a:xfrm>
            <a:off x="486013" y="1967751"/>
            <a:ext cx="8632587" cy="877163"/>
          </a:xfrm>
          <a:prstGeom prst="rect">
            <a:avLst/>
          </a:prstGeom>
        </p:spPr>
        <p:txBody>
          <a:bodyPr wrap="square">
            <a:spAutoFit/>
          </a:bodyPr>
          <a:lstStyle/>
          <a:p>
            <a:pPr>
              <a:lnSpc>
                <a:spcPct val="115000"/>
              </a:lnSpc>
            </a:pPr>
            <a:endParaRPr lang="tr-TR" b="1" dirty="0">
              <a:solidFill>
                <a:srgbClr val="FF0000"/>
              </a:solidFill>
              <a:latin typeface="Times New Roman" panose="02020603050405020304" pitchFamily="18" charset="0"/>
              <a:ea typeface="Times New Roman" panose="02020603050405020304" pitchFamily="18" charset="0"/>
            </a:endParaRPr>
          </a:p>
          <a:p>
            <a:pPr defTabSz="914400"/>
            <a:endParaRPr lang="tr-TR" sz="2800" dirty="0">
              <a:latin typeface="+mj-lt"/>
              <a:ea typeface="Times New Roman" panose="02020603050405020304" pitchFamily="18" charset="0"/>
            </a:endParaRPr>
          </a:p>
        </p:txBody>
      </p:sp>
      <p:sp>
        <p:nvSpPr>
          <p:cNvPr id="2" name="Slayt Numarası Yer Tutucusu 1"/>
          <p:cNvSpPr>
            <a:spLocks noGrp="1"/>
          </p:cNvSpPr>
          <p:nvPr>
            <p:ph type="sldNum" sz="quarter" idx="12"/>
          </p:nvPr>
        </p:nvSpPr>
        <p:spPr/>
        <p:txBody>
          <a:bodyPr/>
          <a:lstStyle/>
          <a:p>
            <a:fld id="{1B8257D2-441B-5B41-A1BC-0F5C968A6251}" type="slidenum">
              <a:rPr lang="en-US" smtClean="0"/>
              <a:t>12</a:t>
            </a:fld>
            <a:endParaRPr lang="en-US"/>
          </a:p>
        </p:txBody>
      </p:sp>
      <p:sp>
        <p:nvSpPr>
          <p:cNvPr id="4" name="Altbilgi Yer Tutucusu 3"/>
          <p:cNvSpPr>
            <a:spLocks noGrp="1"/>
          </p:cNvSpPr>
          <p:nvPr>
            <p:ph type="ftr" sz="quarter" idx="11"/>
          </p:nvPr>
        </p:nvSpPr>
        <p:spPr>
          <a:xfrm>
            <a:off x="1990725" y="7419975"/>
            <a:ext cx="5762625" cy="425491"/>
          </a:xfrm>
        </p:spPr>
        <p:txBody>
          <a:bodyPr/>
          <a:lstStyle/>
          <a:p>
            <a:endParaRPr lang="en-US" sz="800" dirty="0">
              <a:solidFill>
                <a:schemeClr val="bg1">
                  <a:lumMod val="50000"/>
                </a:schemeClr>
              </a:solidFill>
              <a:latin typeface="Times New Roman" panose="02020603050405020304" pitchFamily="18" charset="0"/>
              <a:cs typeface="Times New Roman" panose="02020603050405020304" pitchFamily="18" charset="0"/>
            </a:endParaRPr>
          </a:p>
        </p:txBody>
      </p:sp>
      <p:sp>
        <p:nvSpPr>
          <p:cNvPr id="6" name="Metin kutusu 5"/>
          <p:cNvSpPr txBox="1"/>
          <p:nvPr/>
        </p:nvSpPr>
        <p:spPr>
          <a:xfrm>
            <a:off x="486013" y="2845922"/>
            <a:ext cx="8317216" cy="984885"/>
          </a:xfrm>
          <a:prstGeom prst="rect">
            <a:avLst/>
          </a:prstGeom>
          <a:noFill/>
        </p:spPr>
        <p:txBody>
          <a:bodyPr wrap="square" rtlCol="0">
            <a:spAutoFit/>
          </a:bodyPr>
          <a:lstStyle/>
          <a:p>
            <a:r>
              <a:rPr lang="tr-TR" b="1" u="sng" dirty="0">
                <a:solidFill>
                  <a:srgbClr val="FF0000"/>
                </a:solidFill>
              </a:rPr>
              <a:t>ENEC BELGESİ  ÜCRETİ</a:t>
            </a:r>
            <a:endParaRPr lang="tr-TR" u="sng" dirty="0">
              <a:solidFill>
                <a:srgbClr val="FF0000"/>
              </a:solidFill>
            </a:endParaRPr>
          </a:p>
          <a:p>
            <a:r>
              <a:rPr lang="tr-TR" u="sng" dirty="0">
                <a:solidFill>
                  <a:srgbClr val="FF0000"/>
                </a:solidFill>
              </a:rPr>
              <a:t> </a:t>
            </a:r>
          </a:p>
          <a:p>
            <a:endParaRPr lang="tr-TR" sz="1800" dirty="0"/>
          </a:p>
        </p:txBody>
      </p:sp>
      <p:pic>
        <p:nvPicPr>
          <p:cNvPr id="5" name="Resim 4">
            <a:extLst>
              <a:ext uri="{FF2B5EF4-FFF2-40B4-BE49-F238E27FC236}">
                <a16:creationId xmlns:a16="http://schemas.microsoft.com/office/drawing/2014/main" id="{5BDC79F4-9FB6-433F-BC72-E8C100E96246}"/>
              </a:ext>
            </a:extLst>
          </p:cNvPr>
          <p:cNvPicPr>
            <a:picLocks noChangeAspect="1"/>
          </p:cNvPicPr>
          <p:nvPr/>
        </p:nvPicPr>
        <p:blipFill>
          <a:blip r:embed="rId5"/>
          <a:stretch>
            <a:fillRect/>
          </a:stretch>
        </p:blipFill>
        <p:spPr>
          <a:xfrm>
            <a:off x="917034" y="3491686"/>
            <a:ext cx="7564026" cy="2417624"/>
          </a:xfrm>
          <a:prstGeom prst="rect">
            <a:avLst/>
          </a:prstGeom>
        </p:spPr>
      </p:pic>
    </p:spTree>
    <p:extLst>
      <p:ext uri="{BB962C8B-B14F-4D97-AF65-F5344CB8AC3E}">
        <p14:creationId xmlns:p14="http://schemas.microsoft.com/office/powerpoint/2010/main" val="24201387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62A0445-0F34-43F4-817C-7B2A25D1047F}"/>
              </a:ext>
            </a:extLst>
          </p:cNvPr>
          <p:cNvSpPr>
            <a:spLocks noGrp="1"/>
          </p:cNvSpPr>
          <p:nvPr>
            <p:ph type="title"/>
          </p:nvPr>
        </p:nvSpPr>
        <p:spPr/>
        <p:txBody>
          <a:bodyPr/>
          <a:lstStyle/>
          <a:p>
            <a:endParaRPr lang="tr-TR" dirty="0"/>
          </a:p>
        </p:txBody>
      </p:sp>
      <p:sp>
        <p:nvSpPr>
          <p:cNvPr id="3" name="İçerik Yer Tutucusu 2">
            <a:extLst>
              <a:ext uri="{FF2B5EF4-FFF2-40B4-BE49-F238E27FC236}">
                <a16:creationId xmlns:a16="http://schemas.microsoft.com/office/drawing/2014/main" id="{B62FDEB5-86F7-42D8-BF2C-AE146E6F95C6}"/>
              </a:ext>
            </a:extLst>
          </p:cNvPr>
          <p:cNvSpPr>
            <a:spLocks noGrp="1"/>
          </p:cNvSpPr>
          <p:nvPr>
            <p:ph idx="1"/>
          </p:nvPr>
        </p:nvSpPr>
        <p:spPr/>
        <p:txBody>
          <a:bodyPr>
            <a:normAutofit fontScale="85000" lnSpcReduction="20000"/>
          </a:bodyPr>
          <a:lstStyle/>
          <a:p>
            <a:endParaRPr lang="tr-TR" dirty="0"/>
          </a:p>
          <a:p>
            <a:pPr marL="0" indent="0">
              <a:buNone/>
            </a:pPr>
            <a:r>
              <a:rPr lang="tr-TR" b="1" dirty="0"/>
              <a:t>                      </a:t>
            </a:r>
            <a:r>
              <a:rPr lang="tr-TR" b="1" u="sng" dirty="0">
                <a:solidFill>
                  <a:srgbClr val="FF0000"/>
                </a:solidFill>
              </a:rPr>
              <a:t>TSE-HAR BELGESİ</a:t>
            </a:r>
            <a:endParaRPr lang="tr-TR" u="sng" dirty="0">
              <a:solidFill>
                <a:srgbClr val="FF0000"/>
              </a:solidFill>
            </a:endParaRPr>
          </a:p>
          <a:p>
            <a:pPr marL="0" indent="0">
              <a:buNone/>
            </a:pPr>
            <a:r>
              <a:rPr lang="tr-TR" dirty="0">
                <a:solidFill>
                  <a:srgbClr val="FF0000"/>
                </a:solidFill>
              </a:rPr>
              <a:t>HAR</a:t>
            </a:r>
            <a:r>
              <a:rPr lang="tr-TR" dirty="0"/>
              <a:t> belgesi ülkemizin ihracatta güçlü olduğu kablo sektöründe verilen bir belge olup, bu belge sahibi kuruluşlar Avrupa ülkelerine bu belge ile kolayca ürün satabilmektedir. Her ülkede sadece bir kuruluş HAR belgesi verme konusunda yetkilendirilmektedir. Ülkemizin tek yetkilendirilmiş kuruluşu olan TSE, 255 belge ile </a:t>
            </a:r>
            <a:r>
              <a:rPr lang="tr-TR" dirty="0">
                <a:solidFill>
                  <a:srgbClr val="FF0000"/>
                </a:solidFill>
              </a:rPr>
              <a:t>IMQ (İtalya) ve VDE (Almanya)</a:t>
            </a:r>
            <a:r>
              <a:rPr lang="tr-TR" dirty="0"/>
              <a:t>’</a:t>
            </a:r>
            <a:r>
              <a:rPr lang="tr-TR" dirty="0" err="1"/>
              <a:t>nin</a:t>
            </a:r>
            <a:r>
              <a:rPr lang="tr-TR" dirty="0"/>
              <a:t> ardından en çok belge veren kuruluştur. HAR belgelendirme sisteminde, belge sahibi kuruluşlar yıllık en az dört gözetim incelemesine tabi tutulur. Yıllık teste tabi tutulan numune sayısı 50-150 arasındadır.</a:t>
            </a:r>
          </a:p>
          <a:p>
            <a:endParaRPr lang="tr-TR" dirty="0"/>
          </a:p>
        </p:txBody>
      </p:sp>
      <p:sp>
        <p:nvSpPr>
          <p:cNvPr id="4" name="Alt Bilgi Yer Tutucusu 3">
            <a:extLst>
              <a:ext uri="{FF2B5EF4-FFF2-40B4-BE49-F238E27FC236}">
                <a16:creationId xmlns:a16="http://schemas.microsoft.com/office/drawing/2014/main" id="{152C5D18-54BB-45E0-A8B9-D9BA8D7B94B1}"/>
              </a:ext>
            </a:extLst>
          </p:cNvPr>
          <p:cNvSpPr>
            <a:spLocks noGrp="1"/>
          </p:cNvSpPr>
          <p:nvPr>
            <p:ph type="ftr" sz="quarter" idx="11"/>
          </p:nvPr>
        </p:nvSpPr>
        <p:spPr/>
        <p:txBody>
          <a:bodyPr/>
          <a:lstStyle/>
          <a:p>
            <a:endParaRPr lang="en-US" dirty="0"/>
          </a:p>
        </p:txBody>
      </p:sp>
      <p:sp>
        <p:nvSpPr>
          <p:cNvPr id="5" name="Slayt Numarası Yer Tutucusu 4">
            <a:extLst>
              <a:ext uri="{FF2B5EF4-FFF2-40B4-BE49-F238E27FC236}">
                <a16:creationId xmlns:a16="http://schemas.microsoft.com/office/drawing/2014/main" id="{28D17AEF-1E7B-4F18-80FF-FB0BF5229709}"/>
              </a:ext>
            </a:extLst>
          </p:cNvPr>
          <p:cNvSpPr>
            <a:spLocks noGrp="1"/>
          </p:cNvSpPr>
          <p:nvPr>
            <p:ph type="sldNum" sz="quarter" idx="12"/>
          </p:nvPr>
        </p:nvSpPr>
        <p:spPr/>
        <p:txBody>
          <a:bodyPr/>
          <a:lstStyle/>
          <a:p>
            <a:fld id="{1B8257D2-441B-5B41-A1BC-0F5C968A6251}" type="slidenum">
              <a:rPr lang="en-US" smtClean="0"/>
              <a:t>13</a:t>
            </a:fld>
            <a:endParaRPr lang="en-US"/>
          </a:p>
        </p:txBody>
      </p:sp>
      <p:pic>
        <p:nvPicPr>
          <p:cNvPr id="6" name="Resim 8">
            <a:extLst>
              <a:ext uri="{FF2B5EF4-FFF2-40B4-BE49-F238E27FC236}">
                <a16:creationId xmlns:a16="http://schemas.microsoft.com/office/drawing/2014/main" id="{997DA006-6583-4AA2-A78D-194AD8AD6D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6054" y="7061200"/>
            <a:ext cx="5588148" cy="462595"/>
          </a:xfrm>
          <a:prstGeom prst="rect">
            <a:avLst/>
          </a:prstGeom>
        </p:spPr>
      </p:pic>
    </p:spTree>
    <p:extLst>
      <p:ext uri="{BB962C8B-B14F-4D97-AF65-F5344CB8AC3E}">
        <p14:creationId xmlns:p14="http://schemas.microsoft.com/office/powerpoint/2010/main" val="23620927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6054" y="7061200"/>
            <a:ext cx="5588148" cy="462595"/>
          </a:xfrm>
          <a:prstGeom prst="rect">
            <a:avLst/>
          </a:prstGeom>
        </p:spPr>
      </p:pic>
      <p:pic>
        <p:nvPicPr>
          <p:cNvPr id="9" name="Picture 4"/>
          <p:cNvPicPr>
            <a:picLocks noChangeAspect="1"/>
          </p:cNvPicPr>
          <p:nvPr/>
        </p:nvPicPr>
        <p:blipFill>
          <a:blip r:embed="rId4"/>
          <a:stretch>
            <a:fillRect/>
          </a:stretch>
        </p:blipFill>
        <p:spPr>
          <a:xfrm flipV="1">
            <a:off x="486013" y="6811438"/>
            <a:ext cx="8748237" cy="45742"/>
          </a:xfrm>
          <a:prstGeom prst="rect">
            <a:avLst/>
          </a:prstGeom>
        </p:spPr>
      </p:pic>
      <p:sp>
        <p:nvSpPr>
          <p:cNvPr id="12" name="Dikdörtgen 11"/>
          <p:cNvSpPr/>
          <p:nvPr/>
        </p:nvSpPr>
        <p:spPr>
          <a:xfrm>
            <a:off x="486013" y="1967751"/>
            <a:ext cx="8632587" cy="877163"/>
          </a:xfrm>
          <a:prstGeom prst="rect">
            <a:avLst/>
          </a:prstGeom>
        </p:spPr>
        <p:txBody>
          <a:bodyPr wrap="square">
            <a:spAutoFit/>
          </a:bodyPr>
          <a:lstStyle/>
          <a:p>
            <a:pPr>
              <a:lnSpc>
                <a:spcPct val="115000"/>
              </a:lnSpc>
            </a:pPr>
            <a:endParaRPr lang="tr-TR" b="1" dirty="0">
              <a:solidFill>
                <a:srgbClr val="FF0000"/>
              </a:solidFill>
              <a:latin typeface="Times New Roman" panose="02020603050405020304" pitchFamily="18" charset="0"/>
              <a:ea typeface="Times New Roman" panose="02020603050405020304" pitchFamily="18" charset="0"/>
            </a:endParaRPr>
          </a:p>
          <a:p>
            <a:pPr defTabSz="914400"/>
            <a:endParaRPr lang="tr-TR" sz="2800" dirty="0">
              <a:latin typeface="+mj-lt"/>
              <a:ea typeface="Times New Roman" panose="02020603050405020304" pitchFamily="18" charset="0"/>
            </a:endParaRPr>
          </a:p>
        </p:txBody>
      </p:sp>
      <p:sp>
        <p:nvSpPr>
          <p:cNvPr id="2" name="Slayt Numarası Yer Tutucusu 1"/>
          <p:cNvSpPr>
            <a:spLocks noGrp="1"/>
          </p:cNvSpPr>
          <p:nvPr>
            <p:ph type="sldNum" sz="quarter" idx="12"/>
          </p:nvPr>
        </p:nvSpPr>
        <p:spPr/>
        <p:txBody>
          <a:bodyPr/>
          <a:lstStyle/>
          <a:p>
            <a:fld id="{1B8257D2-441B-5B41-A1BC-0F5C968A6251}" type="slidenum">
              <a:rPr lang="en-US" smtClean="0"/>
              <a:t>14</a:t>
            </a:fld>
            <a:endParaRPr lang="en-US"/>
          </a:p>
        </p:txBody>
      </p:sp>
      <p:sp>
        <p:nvSpPr>
          <p:cNvPr id="4" name="Altbilgi Yer Tutucusu 3"/>
          <p:cNvSpPr>
            <a:spLocks noGrp="1"/>
          </p:cNvSpPr>
          <p:nvPr>
            <p:ph type="ftr" sz="quarter" idx="11"/>
          </p:nvPr>
        </p:nvSpPr>
        <p:spPr>
          <a:xfrm>
            <a:off x="1990725" y="7419975"/>
            <a:ext cx="5762625" cy="425491"/>
          </a:xfrm>
        </p:spPr>
        <p:txBody>
          <a:bodyPr/>
          <a:lstStyle/>
          <a:p>
            <a:endParaRPr lang="en-US" sz="800" dirty="0">
              <a:solidFill>
                <a:schemeClr val="bg1">
                  <a:lumMod val="50000"/>
                </a:schemeClr>
              </a:solidFill>
              <a:latin typeface="Times New Roman" panose="02020603050405020304" pitchFamily="18" charset="0"/>
              <a:cs typeface="Times New Roman" panose="02020603050405020304" pitchFamily="18" charset="0"/>
            </a:endParaRPr>
          </a:p>
        </p:txBody>
      </p:sp>
      <p:sp>
        <p:nvSpPr>
          <p:cNvPr id="3" name="Metin kutusu 2"/>
          <p:cNvSpPr txBox="1"/>
          <p:nvPr/>
        </p:nvSpPr>
        <p:spPr>
          <a:xfrm>
            <a:off x="2214783" y="1882053"/>
            <a:ext cx="4859676" cy="523220"/>
          </a:xfrm>
          <a:prstGeom prst="rect">
            <a:avLst/>
          </a:prstGeom>
          <a:noFill/>
        </p:spPr>
        <p:txBody>
          <a:bodyPr wrap="square" rtlCol="0">
            <a:spAutoFit/>
          </a:bodyPr>
          <a:lstStyle/>
          <a:p>
            <a:pPr algn="ctr"/>
            <a:r>
              <a:rPr lang="tr-TR" sz="2800" u="sng" dirty="0">
                <a:solidFill>
                  <a:srgbClr val="FF0000"/>
                </a:solidFill>
                <a:effectLst>
                  <a:outerShdw blurRad="38100" dist="38100" dir="2700000" algn="tl">
                    <a:srgbClr val="000000">
                      <a:alpha val="43137"/>
                    </a:srgbClr>
                  </a:outerShdw>
                </a:effectLst>
                <a:latin typeface="+mj-lt"/>
              </a:rPr>
              <a:t>G  MARK  </a:t>
            </a:r>
          </a:p>
        </p:txBody>
      </p:sp>
      <p:sp>
        <p:nvSpPr>
          <p:cNvPr id="6" name="Metin kutusu 5"/>
          <p:cNvSpPr txBox="1"/>
          <p:nvPr/>
        </p:nvSpPr>
        <p:spPr>
          <a:xfrm>
            <a:off x="601663" y="2543973"/>
            <a:ext cx="8317216" cy="4401205"/>
          </a:xfrm>
          <a:prstGeom prst="rect">
            <a:avLst/>
          </a:prstGeom>
          <a:noFill/>
        </p:spPr>
        <p:txBody>
          <a:bodyPr wrap="square" rtlCol="0">
            <a:spAutoFit/>
          </a:bodyPr>
          <a:lstStyle/>
          <a:p>
            <a:r>
              <a:rPr lang="tr-TR" dirty="0"/>
              <a:t>TSE, Türkiye’de G mark İşareti için ilk Onaylanmış Uygunluk Değerlendirme Kuruluşu ve ayrıca Avrupa’da “</a:t>
            </a:r>
            <a:r>
              <a:rPr lang="tr-TR" dirty="0">
                <a:solidFill>
                  <a:srgbClr val="FF0000"/>
                </a:solidFill>
              </a:rPr>
              <a:t>G mark  İşareti-Oyuncak Direktifi</a:t>
            </a:r>
            <a:r>
              <a:rPr lang="tr-TR" dirty="0"/>
              <a:t>” için bir ilk olmanın gururunu yaşıyor.</a:t>
            </a:r>
          </a:p>
          <a:p>
            <a:r>
              <a:rPr lang="tr-TR" dirty="0">
                <a:solidFill>
                  <a:srgbClr val="FF0000"/>
                </a:solidFill>
              </a:rPr>
              <a:t>GCC (</a:t>
            </a:r>
            <a:r>
              <a:rPr lang="tr-TR" dirty="0" err="1">
                <a:solidFill>
                  <a:srgbClr val="FF0000"/>
                </a:solidFill>
              </a:rPr>
              <a:t>Gulf</a:t>
            </a:r>
            <a:r>
              <a:rPr lang="tr-TR" dirty="0">
                <a:solidFill>
                  <a:srgbClr val="FF0000"/>
                </a:solidFill>
              </a:rPr>
              <a:t> </a:t>
            </a:r>
            <a:r>
              <a:rPr lang="tr-TR" dirty="0" err="1">
                <a:solidFill>
                  <a:srgbClr val="FF0000"/>
                </a:solidFill>
              </a:rPr>
              <a:t>Cooperation</a:t>
            </a:r>
            <a:r>
              <a:rPr lang="tr-TR" dirty="0">
                <a:solidFill>
                  <a:srgbClr val="FF0000"/>
                </a:solidFill>
              </a:rPr>
              <a:t> </a:t>
            </a:r>
            <a:r>
              <a:rPr lang="tr-TR" dirty="0" err="1">
                <a:solidFill>
                  <a:srgbClr val="FF0000"/>
                </a:solidFill>
              </a:rPr>
              <a:t>Council</a:t>
            </a:r>
            <a:r>
              <a:rPr lang="tr-TR" dirty="0">
                <a:solidFill>
                  <a:srgbClr val="FF0000"/>
                </a:solidFill>
              </a:rPr>
              <a:t>) kararına göre Körfez ülkelerine (Bahreyn, Kuveyt, Katar, Umman, Suudi Arabistan, Birleşik Arap Emirlikleri ve Yemen) </a:t>
            </a:r>
            <a:r>
              <a:rPr lang="tr-TR" dirty="0"/>
              <a:t>ihraç edilen alçak gerilim elektrik ürünleri ve çocuk oyuncaklarının GSO standartlarına uyumluluğu artık zorunlu olup  ithalatçılar, distribütörler veya üreticiler, Körfez Devleti pazarlarına girmek için ürünlerinde G mark İşareti bulundurmaları  gerekmektedir.</a:t>
            </a:r>
          </a:p>
          <a:p>
            <a:r>
              <a:rPr lang="tr-TR" dirty="0"/>
              <a:t>G-mark İşareti; </a:t>
            </a:r>
            <a:r>
              <a:rPr lang="tr-TR" dirty="0">
                <a:solidFill>
                  <a:srgbClr val="FF0000"/>
                </a:solidFill>
              </a:rPr>
              <a:t>GCC Standardizasyon Organizasyonu (GSO) Alçak Gerilim Teknik Yönetmeliği (BD142004-01) ve Çocuk Oyuncakları Teknik Yönetmeliği (BD-131704-01) kapsamında ürünün sağlık, güvenlik ve çevre gereksinimlerine uygun olduğunu göstermektedir. </a:t>
            </a:r>
            <a:r>
              <a:rPr lang="tr-TR" dirty="0"/>
              <a:t>Uygunluk Değerlendirme Kuruluşlarının(CAB) Onaylanmış Kuruluş(NB) olarak yükümlülükleri de yönetmelikte belirtilmiştir.</a:t>
            </a:r>
          </a:p>
        </p:txBody>
      </p:sp>
    </p:spTree>
    <p:extLst>
      <p:ext uri="{BB962C8B-B14F-4D97-AF65-F5344CB8AC3E}">
        <p14:creationId xmlns:p14="http://schemas.microsoft.com/office/powerpoint/2010/main" val="35574422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6054" y="7061200"/>
            <a:ext cx="5588148" cy="462595"/>
          </a:xfrm>
          <a:prstGeom prst="rect">
            <a:avLst/>
          </a:prstGeom>
        </p:spPr>
      </p:pic>
      <p:pic>
        <p:nvPicPr>
          <p:cNvPr id="9" name="Picture 4"/>
          <p:cNvPicPr>
            <a:picLocks noChangeAspect="1"/>
          </p:cNvPicPr>
          <p:nvPr/>
        </p:nvPicPr>
        <p:blipFill>
          <a:blip r:embed="rId4"/>
          <a:stretch>
            <a:fillRect/>
          </a:stretch>
        </p:blipFill>
        <p:spPr>
          <a:xfrm flipV="1">
            <a:off x="486013" y="6811438"/>
            <a:ext cx="8748237" cy="45742"/>
          </a:xfrm>
          <a:prstGeom prst="rect">
            <a:avLst/>
          </a:prstGeom>
        </p:spPr>
      </p:pic>
      <p:sp>
        <p:nvSpPr>
          <p:cNvPr id="12" name="Dikdörtgen 11"/>
          <p:cNvSpPr/>
          <p:nvPr/>
        </p:nvSpPr>
        <p:spPr>
          <a:xfrm>
            <a:off x="486013" y="1957477"/>
            <a:ext cx="8632587" cy="877163"/>
          </a:xfrm>
          <a:prstGeom prst="rect">
            <a:avLst/>
          </a:prstGeom>
        </p:spPr>
        <p:txBody>
          <a:bodyPr wrap="square">
            <a:spAutoFit/>
          </a:bodyPr>
          <a:lstStyle/>
          <a:p>
            <a:pPr>
              <a:lnSpc>
                <a:spcPct val="115000"/>
              </a:lnSpc>
            </a:pPr>
            <a:endParaRPr lang="tr-TR" b="1" dirty="0">
              <a:solidFill>
                <a:srgbClr val="FF0000"/>
              </a:solidFill>
              <a:latin typeface="Times New Roman" panose="02020603050405020304" pitchFamily="18" charset="0"/>
              <a:ea typeface="Times New Roman" panose="02020603050405020304" pitchFamily="18" charset="0"/>
            </a:endParaRPr>
          </a:p>
          <a:p>
            <a:pPr defTabSz="914400"/>
            <a:endParaRPr lang="tr-TR" sz="2800" dirty="0">
              <a:latin typeface="+mj-lt"/>
              <a:ea typeface="Times New Roman" panose="02020603050405020304" pitchFamily="18" charset="0"/>
            </a:endParaRPr>
          </a:p>
        </p:txBody>
      </p:sp>
      <p:sp>
        <p:nvSpPr>
          <p:cNvPr id="2" name="Slayt Numarası Yer Tutucusu 1"/>
          <p:cNvSpPr>
            <a:spLocks noGrp="1"/>
          </p:cNvSpPr>
          <p:nvPr>
            <p:ph type="sldNum" sz="quarter" idx="12"/>
          </p:nvPr>
        </p:nvSpPr>
        <p:spPr/>
        <p:txBody>
          <a:bodyPr/>
          <a:lstStyle/>
          <a:p>
            <a:fld id="{1B8257D2-441B-5B41-A1BC-0F5C968A6251}" type="slidenum">
              <a:rPr lang="en-US" smtClean="0"/>
              <a:t>15</a:t>
            </a:fld>
            <a:endParaRPr lang="en-US"/>
          </a:p>
        </p:txBody>
      </p:sp>
      <p:sp>
        <p:nvSpPr>
          <p:cNvPr id="4" name="Altbilgi Yer Tutucusu 3"/>
          <p:cNvSpPr>
            <a:spLocks noGrp="1"/>
          </p:cNvSpPr>
          <p:nvPr>
            <p:ph type="ftr" sz="quarter" idx="11"/>
          </p:nvPr>
        </p:nvSpPr>
        <p:spPr>
          <a:xfrm>
            <a:off x="1990725" y="7419975"/>
            <a:ext cx="5762625" cy="425491"/>
          </a:xfrm>
        </p:spPr>
        <p:txBody>
          <a:bodyPr/>
          <a:lstStyle/>
          <a:p>
            <a:endParaRPr lang="en-US" sz="800" dirty="0">
              <a:solidFill>
                <a:schemeClr val="bg1">
                  <a:lumMod val="50000"/>
                </a:schemeClr>
              </a:solidFill>
              <a:latin typeface="Times New Roman" panose="02020603050405020304" pitchFamily="18" charset="0"/>
              <a:cs typeface="Times New Roman" panose="02020603050405020304" pitchFamily="18" charset="0"/>
            </a:endParaRPr>
          </a:p>
        </p:txBody>
      </p:sp>
      <p:sp>
        <p:nvSpPr>
          <p:cNvPr id="6" name="Metin kutusu 5"/>
          <p:cNvSpPr txBox="1"/>
          <p:nvPr/>
        </p:nvSpPr>
        <p:spPr>
          <a:xfrm>
            <a:off x="554804" y="2620156"/>
            <a:ext cx="8317216" cy="4093428"/>
          </a:xfrm>
          <a:prstGeom prst="rect">
            <a:avLst/>
          </a:prstGeom>
          <a:noFill/>
        </p:spPr>
        <p:txBody>
          <a:bodyPr wrap="square" rtlCol="0">
            <a:spAutoFit/>
          </a:bodyPr>
          <a:lstStyle/>
          <a:p>
            <a:r>
              <a:rPr lang="tr-TR" dirty="0"/>
              <a:t>Türk Standartları Enstitüsü (TSE), tüm dünyada belgelendirme, test, eğitim, gözetim ve muayene faaliyetlerini içeren kalite altyapısının farklı alanlarında da faaliyet gösteren ve ülkeler arasındaki ticari engelleri ortadan kaldırmayı amaçlayan Türkiye’deki tek standardizasyon kuruluşudur. Bu amaç doğrultusunda önce Körfez İşbirliği Konseyi Akreditasyon Merkezi (GAC) tarafından akredite edilen TSE, şimdi de LVD ve Çocuk Oyuncakları Direktifi kapsamında GCC Standardizasyon Kuruluşu (GSO) tarafından onaylanmış kuruluş (No. 0030) olarak atanmıştır.”</a:t>
            </a:r>
          </a:p>
          <a:p>
            <a:endParaRPr lang="tr-TR" dirty="0"/>
          </a:p>
          <a:p>
            <a:r>
              <a:rPr lang="tr-TR" dirty="0">
                <a:solidFill>
                  <a:srgbClr val="FF0000"/>
                </a:solidFill>
              </a:rPr>
              <a:t>Alçak Gerilim Elektrikli Ekipman ve Cihazlar -LVD Yönetmelik BD142004-01 (GCC Technical </a:t>
            </a:r>
            <a:r>
              <a:rPr lang="tr-TR" dirty="0" err="1">
                <a:solidFill>
                  <a:srgbClr val="FF0000"/>
                </a:solidFill>
              </a:rPr>
              <a:t>Regulation</a:t>
            </a:r>
            <a:r>
              <a:rPr lang="tr-TR" dirty="0">
                <a:solidFill>
                  <a:srgbClr val="FF0000"/>
                </a:solidFill>
              </a:rPr>
              <a:t> </a:t>
            </a:r>
            <a:r>
              <a:rPr lang="tr-TR" dirty="0" err="1">
                <a:solidFill>
                  <a:srgbClr val="FF0000"/>
                </a:solidFill>
              </a:rPr>
              <a:t>for</a:t>
            </a:r>
            <a:r>
              <a:rPr lang="tr-TR" dirty="0">
                <a:solidFill>
                  <a:srgbClr val="FF0000"/>
                </a:solidFill>
              </a:rPr>
              <a:t> </a:t>
            </a:r>
            <a:r>
              <a:rPr lang="tr-TR" dirty="0" err="1">
                <a:solidFill>
                  <a:srgbClr val="FF0000"/>
                </a:solidFill>
              </a:rPr>
              <a:t>Low</a:t>
            </a:r>
            <a:r>
              <a:rPr lang="tr-TR" dirty="0">
                <a:solidFill>
                  <a:srgbClr val="FF0000"/>
                </a:solidFill>
              </a:rPr>
              <a:t> </a:t>
            </a:r>
            <a:r>
              <a:rPr lang="tr-TR" dirty="0" err="1">
                <a:solidFill>
                  <a:srgbClr val="FF0000"/>
                </a:solidFill>
              </a:rPr>
              <a:t>Voltage</a:t>
            </a:r>
            <a:r>
              <a:rPr lang="tr-TR" dirty="0">
                <a:solidFill>
                  <a:srgbClr val="FF0000"/>
                </a:solidFill>
              </a:rPr>
              <a:t> </a:t>
            </a:r>
            <a:r>
              <a:rPr lang="tr-TR" dirty="0" err="1">
                <a:solidFill>
                  <a:srgbClr val="FF0000"/>
                </a:solidFill>
              </a:rPr>
              <a:t>Electrical</a:t>
            </a:r>
            <a:r>
              <a:rPr lang="tr-TR" dirty="0">
                <a:solidFill>
                  <a:srgbClr val="FF0000"/>
                </a:solidFill>
              </a:rPr>
              <a:t> </a:t>
            </a:r>
            <a:r>
              <a:rPr lang="tr-TR" dirty="0" err="1">
                <a:solidFill>
                  <a:srgbClr val="FF0000"/>
                </a:solidFill>
              </a:rPr>
              <a:t>Equipment</a:t>
            </a:r>
            <a:r>
              <a:rPr lang="tr-TR" dirty="0">
                <a:solidFill>
                  <a:srgbClr val="FF0000"/>
                </a:solidFill>
              </a:rPr>
              <a:t> </a:t>
            </a:r>
            <a:r>
              <a:rPr lang="tr-TR" dirty="0" err="1">
                <a:solidFill>
                  <a:srgbClr val="FF0000"/>
                </a:solidFill>
              </a:rPr>
              <a:t>and</a:t>
            </a:r>
            <a:r>
              <a:rPr lang="tr-TR" dirty="0">
                <a:solidFill>
                  <a:srgbClr val="FF0000"/>
                </a:solidFill>
              </a:rPr>
              <a:t> </a:t>
            </a:r>
            <a:r>
              <a:rPr lang="tr-TR" dirty="0" err="1">
                <a:solidFill>
                  <a:srgbClr val="FF0000"/>
                </a:solidFill>
              </a:rPr>
              <a:t>Appliances</a:t>
            </a:r>
            <a:r>
              <a:rPr lang="tr-TR" dirty="0">
                <a:solidFill>
                  <a:srgbClr val="FF0000"/>
                </a:solidFill>
              </a:rPr>
              <a:t>) </a:t>
            </a:r>
          </a:p>
          <a:p>
            <a:r>
              <a:rPr lang="tr-TR" dirty="0">
                <a:solidFill>
                  <a:srgbClr val="FF0000"/>
                </a:solidFill>
              </a:rPr>
              <a:t>Oyuncaklar-</a:t>
            </a:r>
            <a:r>
              <a:rPr lang="tr-TR" dirty="0" err="1">
                <a:solidFill>
                  <a:srgbClr val="FF0000"/>
                </a:solidFill>
              </a:rPr>
              <a:t>Toys</a:t>
            </a:r>
            <a:r>
              <a:rPr lang="tr-TR" dirty="0">
                <a:solidFill>
                  <a:srgbClr val="FF0000"/>
                </a:solidFill>
              </a:rPr>
              <a:t> Yönetmelik  BD-131704-01</a:t>
            </a:r>
          </a:p>
        </p:txBody>
      </p:sp>
    </p:spTree>
    <p:extLst>
      <p:ext uri="{BB962C8B-B14F-4D97-AF65-F5344CB8AC3E}">
        <p14:creationId xmlns:p14="http://schemas.microsoft.com/office/powerpoint/2010/main" val="2728176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6054" y="7061200"/>
            <a:ext cx="5588148" cy="462595"/>
          </a:xfrm>
          <a:prstGeom prst="rect">
            <a:avLst/>
          </a:prstGeom>
        </p:spPr>
      </p:pic>
      <p:pic>
        <p:nvPicPr>
          <p:cNvPr id="9" name="Picture 4"/>
          <p:cNvPicPr>
            <a:picLocks noChangeAspect="1"/>
          </p:cNvPicPr>
          <p:nvPr/>
        </p:nvPicPr>
        <p:blipFill>
          <a:blip r:embed="rId4"/>
          <a:stretch>
            <a:fillRect/>
          </a:stretch>
        </p:blipFill>
        <p:spPr>
          <a:xfrm flipV="1">
            <a:off x="486013" y="6811438"/>
            <a:ext cx="8748237" cy="45742"/>
          </a:xfrm>
          <a:prstGeom prst="rect">
            <a:avLst/>
          </a:prstGeom>
        </p:spPr>
      </p:pic>
      <p:sp>
        <p:nvSpPr>
          <p:cNvPr id="12" name="Dikdörtgen 11"/>
          <p:cNvSpPr/>
          <p:nvPr/>
        </p:nvSpPr>
        <p:spPr>
          <a:xfrm>
            <a:off x="486013" y="1967751"/>
            <a:ext cx="8632587" cy="877163"/>
          </a:xfrm>
          <a:prstGeom prst="rect">
            <a:avLst/>
          </a:prstGeom>
        </p:spPr>
        <p:txBody>
          <a:bodyPr wrap="square">
            <a:spAutoFit/>
          </a:bodyPr>
          <a:lstStyle/>
          <a:p>
            <a:pPr>
              <a:lnSpc>
                <a:spcPct val="115000"/>
              </a:lnSpc>
            </a:pPr>
            <a:endParaRPr lang="tr-TR" b="1" dirty="0">
              <a:solidFill>
                <a:srgbClr val="FF0000"/>
              </a:solidFill>
              <a:latin typeface="Times New Roman" panose="02020603050405020304" pitchFamily="18" charset="0"/>
              <a:ea typeface="Times New Roman" panose="02020603050405020304" pitchFamily="18" charset="0"/>
            </a:endParaRPr>
          </a:p>
          <a:p>
            <a:pPr defTabSz="914400"/>
            <a:endParaRPr lang="tr-TR" sz="2800" dirty="0">
              <a:latin typeface="+mj-lt"/>
              <a:ea typeface="Times New Roman" panose="02020603050405020304" pitchFamily="18" charset="0"/>
            </a:endParaRPr>
          </a:p>
        </p:txBody>
      </p:sp>
      <p:sp>
        <p:nvSpPr>
          <p:cNvPr id="2" name="Slayt Numarası Yer Tutucusu 1"/>
          <p:cNvSpPr>
            <a:spLocks noGrp="1"/>
          </p:cNvSpPr>
          <p:nvPr>
            <p:ph type="sldNum" sz="quarter" idx="12"/>
          </p:nvPr>
        </p:nvSpPr>
        <p:spPr/>
        <p:txBody>
          <a:bodyPr/>
          <a:lstStyle/>
          <a:p>
            <a:fld id="{1B8257D2-441B-5B41-A1BC-0F5C968A6251}" type="slidenum">
              <a:rPr lang="en-US" smtClean="0"/>
              <a:t>16</a:t>
            </a:fld>
            <a:endParaRPr lang="en-US"/>
          </a:p>
        </p:txBody>
      </p:sp>
      <p:sp>
        <p:nvSpPr>
          <p:cNvPr id="4" name="Altbilgi Yer Tutucusu 3"/>
          <p:cNvSpPr>
            <a:spLocks noGrp="1"/>
          </p:cNvSpPr>
          <p:nvPr>
            <p:ph type="ftr" sz="quarter" idx="11"/>
          </p:nvPr>
        </p:nvSpPr>
        <p:spPr>
          <a:xfrm>
            <a:off x="1990725" y="7419975"/>
            <a:ext cx="5762625" cy="425491"/>
          </a:xfrm>
        </p:spPr>
        <p:txBody>
          <a:bodyPr/>
          <a:lstStyle/>
          <a:p>
            <a:endParaRPr lang="en-US" sz="800" dirty="0">
              <a:solidFill>
                <a:schemeClr val="bg1">
                  <a:lumMod val="50000"/>
                </a:schemeClr>
              </a:solidFill>
              <a:latin typeface="Times New Roman" panose="02020603050405020304" pitchFamily="18" charset="0"/>
              <a:cs typeface="Times New Roman" panose="02020603050405020304" pitchFamily="18" charset="0"/>
            </a:endParaRPr>
          </a:p>
        </p:txBody>
      </p:sp>
      <p:sp>
        <p:nvSpPr>
          <p:cNvPr id="3" name="Metin kutusu 2"/>
          <p:cNvSpPr txBox="1"/>
          <p:nvPr/>
        </p:nvSpPr>
        <p:spPr>
          <a:xfrm>
            <a:off x="342900" y="2034861"/>
            <a:ext cx="9212580" cy="4031873"/>
          </a:xfrm>
          <a:prstGeom prst="rect">
            <a:avLst/>
          </a:prstGeom>
          <a:noFill/>
        </p:spPr>
        <p:txBody>
          <a:bodyPr wrap="square" rtlCol="0">
            <a:spAutoFit/>
          </a:bodyPr>
          <a:lstStyle/>
          <a:p>
            <a:pPr algn="ctr"/>
            <a:r>
              <a:rPr lang="tr-TR" sz="2800" u="sng" dirty="0">
                <a:solidFill>
                  <a:srgbClr val="FF0000"/>
                </a:solidFill>
                <a:effectLst>
                  <a:outerShdw blurRad="38100" dist="38100" dir="2700000" algn="tl">
                    <a:srgbClr val="000000">
                      <a:alpha val="43137"/>
                    </a:srgbClr>
                  </a:outerShdw>
                </a:effectLst>
              </a:rPr>
              <a:t>G  MARK  İŞARETİ</a:t>
            </a:r>
          </a:p>
          <a:p>
            <a:r>
              <a:rPr lang="tr-TR" b="1" dirty="0"/>
              <a:t>Körfez Uygunluk İşareti, ticaretin teknik engellerini azaltmak ve KİK üye ülkeleri içinde malların sınırlar arasında serbest dolaşımını kolaylaştırmak amacıyla, bu hedefleri gerçekleştirmek için bir ilke aracı olarak tasarlanmıştır</a:t>
            </a:r>
            <a:r>
              <a:rPr lang="tr-TR" b="1" dirty="0">
                <a:solidFill>
                  <a:srgbClr val="FF0000"/>
                </a:solidFill>
              </a:rPr>
              <a:t>. İşaret bir kalite işareti değil, ürünlerin en azından temel sağlık, güvenlik ve çevre gereksinimlerine uygunluğunu gösteren bir işarettir.</a:t>
            </a:r>
            <a:r>
              <a:rPr lang="tr-TR" b="1" dirty="0"/>
              <a:t> GCC Teknik Düzenlemelerine konu olacak ürün kategorilerinde GCC uygunluk işaretinin iliştirilmesi zorunlu olacaktır. </a:t>
            </a:r>
            <a:r>
              <a:rPr lang="tr-TR" b="1" dirty="0">
                <a:solidFill>
                  <a:srgbClr val="FF0000"/>
                </a:solidFill>
              </a:rPr>
              <a:t>Oyuncaklar ve alçak gerilim cihazları</a:t>
            </a:r>
            <a:r>
              <a:rPr lang="tr-TR" b="1" dirty="0"/>
              <a:t> ile ilgili düzenlemelere öncelik verilmiştir. Teknik yönetmelik, her ürün kategorisi ile ilgili olarak teknik yönetmelikte belirtilen uygunluk değerlendirme işlemlerini yapmak üzere gemiye getirilen üretici veya </a:t>
            </a:r>
            <a:r>
              <a:rPr lang="tr-TR" b="1" dirty="0">
                <a:solidFill>
                  <a:srgbClr val="FF0000"/>
                </a:solidFill>
              </a:rPr>
              <a:t>Onaylanmış Kuruluş </a:t>
            </a:r>
            <a:r>
              <a:rPr lang="tr-TR" b="1" dirty="0"/>
              <a:t>tarafından uygulanması gereken uygunluk değerlendirme prosedürlerini belirler.</a:t>
            </a:r>
            <a:endParaRPr lang="tr-TR" dirty="0"/>
          </a:p>
          <a:p>
            <a:pPr algn="ctr"/>
            <a:endParaRPr lang="tr-TR" sz="2800" i="1"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937537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6054" y="7061200"/>
            <a:ext cx="5588148" cy="462595"/>
          </a:xfrm>
          <a:prstGeom prst="rect">
            <a:avLst/>
          </a:prstGeom>
        </p:spPr>
      </p:pic>
      <p:pic>
        <p:nvPicPr>
          <p:cNvPr id="9" name="Picture 4"/>
          <p:cNvPicPr>
            <a:picLocks noChangeAspect="1"/>
          </p:cNvPicPr>
          <p:nvPr/>
        </p:nvPicPr>
        <p:blipFill>
          <a:blip r:embed="rId4"/>
          <a:stretch>
            <a:fillRect/>
          </a:stretch>
        </p:blipFill>
        <p:spPr>
          <a:xfrm flipV="1">
            <a:off x="486013" y="6811438"/>
            <a:ext cx="8748237" cy="45742"/>
          </a:xfrm>
          <a:prstGeom prst="rect">
            <a:avLst/>
          </a:prstGeom>
        </p:spPr>
      </p:pic>
      <p:sp>
        <p:nvSpPr>
          <p:cNvPr id="12" name="Dikdörtgen 11"/>
          <p:cNvSpPr/>
          <p:nvPr/>
        </p:nvSpPr>
        <p:spPr>
          <a:xfrm>
            <a:off x="486013" y="1967751"/>
            <a:ext cx="8632587" cy="877163"/>
          </a:xfrm>
          <a:prstGeom prst="rect">
            <a:avLst/>
          </a:prstGeom>
        </p:spPr>
        <p:txBody>
          <a:bodyPr wrap="square">
            <a:spAutoFit/>
          </a:bodyPr>
          <a:lstStyle/>
          <a:p>
            <a:pPr>
              <a:lnSpc>
                <a:spcPct val="115000"/>
              </a:lnSpc>
            </a:pPr>
            <a:endParaRPr lang="tr-TR" b="1" dirty="0">
              <a:solidFill>
                <a:srgbClr val="FF0000"/>
              </a:solidFill>
              <a:latin typeface="Times New Roman" panose="02020603050405020304" pitchFamily="18" charset="0"/>
              <a:ea typeface="Times New Roman" panose="02020603050405020304" pitchFamily="18" charset="0"/>
            </a:endParaRPr>
          </a:p>
          <a:p>
            <a:pPr defTabSz="914400"/>
            <a:endParaRPr lang="tr-TR" sz="2800" dirty="0">
              <a:latin typeface="+mj-lt"/>
              <a:ea typeface="Times New Roman" panose="02020603050405020304" pitchFamily="18" charset="0"/>
            </a:endParaRPr>
          </a:p>
        </p:txBody>
      </p:sp>
      <p:sp>
        <p:nvSpPr>
          <p:cNvPr id="2" name="Slayt Numarası Yer Tutucusu 1"/>
          <p:cNvSpPr>
            <a:spLocks noGrp="1"/>
          </p:cNvSpPr>
          <p:nvPr>
            <p:ph type="sldNum" sz="quarter" idx="12"/>
          </p:nvPr>
        </p:nvSpPr>
        <p:spPr/>
        <p:txBody>
          <a:bodyPr/>
          <a:lstStyle/>
          <a:p>
            <a:fld id="{1B8257D2-441B-5B41-A1BC-0F5C968A6251}" type="slidenum">
              <a:rPr lang="en-US" smtClean="0"/>
              <a:t>17</a:t>
            </a:fld>
            <a:endParaRPr lang="en-US"/>
          </a:p>
        </p:txBody>
      </p:sp>
      <p:sp>
        <p:nvSpPr>
          <p:cNvPr id="4" name="Altbilgi Yer Tutucusu 3"/>
          <p:cNvSpPr>
            <a:spLocks noGrp="1"/>
          </p:cNvSpPr>
          <p:nvPr>
            <p:ph type="ftr" sz="quarter" idx="11"/>
          </p:nvPr>
        </p:nvSpPr>
        <p:spPr>
          <a:xfrm>
            <a:off x="1990725" y="7419975"/>
            <a:ext cx="5762625" cy="425491"/>
          </a:xfrm>
        </p:spPr>
        <p:txBody>
          <a:bodyPr/>
          <a:lstStyle/>
          <a:p>
            <a:endParaRPr lang="en-US" sz="800" dirty="0">
              <a:solidFill>
                <a:schemeClr val="bg1">
                  <a:lumMod val="50000"/>
                </a:schemeClr>
              </a:solidFill>
              <a:latin typeface="Times New Roman" panose="02020603050405020304" pitchFamily="18" charset="0"/>
              <a:cs typeface="Times New Roman" panose="02020603050405020304" pitchFamily="18" charset="0"/>
            </a:endParaRPr>
          </a:p>
        </p:txBody>
      </p:sp>
      <p:sp>
        <p:nvSpPr>
          <p:cNvPr id="10" name="Dikdörtgen 9">
            <a:extLst>
              <a:ext uri="{FF2B5EF4-FFF2-40B4-BE49-F238E27FC236}">
                <a16:creationId xmlns:a16="http://schemas.microsoft.com/office/drawing/2014/main" id="{AC422460-FBB6-4981-A239-3D9CB08E1F4B}"/>
              </a:ext>
            </a:extLst>
          </p:cNvPr>
          <p:cNvSpPr/>
          <p:nvPr/>
        </p:nvSpPr>
        <p:spPr>
          <a:xfrm>
            <a:off x="486012" y="2152212"/>
            <a:ext cx="8520827" cy="2708434"/>
          </a:xfrm>
          <a:prstGeom prst="rect">
            <a:avLst/>
          </a:prstGeom>
        </p:spPr>
        <p:txBody>
          <a:bodyPr wrap="square">
            <a:spAutoFit/>
          </a:bodyPr>
          <a:lstStyle/>
          <a:p>
            <a:pPr>
              <a:spcAft>
                <a:spcPts val="1500"/>
              </a:spcAft>
            </a:pPr>
            <a:endParaRPr lang="tr-TR" b="1" dirty="0">
              <a:latin typeface="Arial" panose="020B0604020202020204" pitchFamily="34" charset="0"/>
              <a:ea typeface="Times New Roman" panose="02020603050405020304" pitchFamily="18" charset="0"/>
            </a:endParaRPr>
          </a:p>
          <a:p>
            <a:pPr>
              <a:spcAft>
                <a:spcPts val="1500"/>
              </a:spcAft>
            </a:pPr>
            <a:r>
              <a:rPr lang="tr-TR" b="1" dirty="0">
                <a:latin typeface="Arial" panose="020B0604020202020204" pitchFamily="34" charset="0"/>
                <a:ea typeface="Times New Roman" panose="02020603050405020304" pitchFamily="18" charset="0"/>
              </a:rPr>
              <a:t>İşaret, açık, okunaklı, kalıcı, silinemez bir şekilde yapıştırılmalıdır.</a:t>
            </a:r>
            <a:endParaRPr lang="tr-TR" sz="1800" dirty="0">
              <a:latin typeface="Times New Roman" panose="02020603050405020304" pitchFamily="18" charset="0"/>
              <a:ea typeface="Times New Roman" panose="02020603050405020304" pitchFamily="18" charset="0"/>
            </a:endParaRPr>
          </a:p>
          <a:p>
            <a:pPr>
              <a:spcAft>
                <a:spcPts val="1500"/>
              </a:spcAft>
            </a:pPr>
            <a:r>
              <a:rPr lang="tr-TR" b="1" dirty="0">
                <a:latin typeface="Arial" panose="020B0604020202020204" pitchFamily="34" charset="0"/>
                <a:ea typeface="Times New Roman" panose="02020603050405020304" pitchFamily="18" charset="0"/>
              </a:rPr>
              <a:t>İşaretleme, ürün kontrol aşamasının sonunda yapıştırılmalıdır.</a:t>
            </a:r>
            <a:endParaRPr lang="tr-TR" sz="1800" dirty="0">
              <a:latin typeface="Times New Roman" panose="02020603050405020304" pitchFamily="18" charset="0"/>
              <a:ea typeface="Times New Roman" panose="02020603050405020304" pitchFamily="18" charset="0"/>
            </a:endParaRPr>
          </a:p>
          <a:p>
            <a:pPr>
              <a:spcAft>
                <a:spcPts val="1500"/>
              </a:spcAft>
            </a:pPr>
            <a:r>
              <a:rPr lang="tr-TR" b="1" dirty="0">
                <a:solidFill>
                  <a:srgbClr val="7E8288"/>
                </a:solidFill>
                <a:latin typeface="Arial" panose="020B0604020202020204" pitchFamily="34" charset="0"/>
                <a:ea typeface="Times New Roman" panose="02020603050405020304" pitchFamily="18" charset="0"/>
                <a:cs typeface="Arial" panose="020B0604020202020204" pitchFamily="34" charset="0"/>
              </a:rPr>
              <a:t>G MARK İşareti, onaylanmış</a:t>
            </a:r>
            <a:r>
              <a:rPr lang="tr-TR" b="1" dirty="0">
                <a:latin typeface="Arial" panose="020B0604020202020204" pitchFamily="34" charset="0"/>
                <a:ea typeface="Times New Roman" panose="02020603050405020304" pitchFamily="18" charset="0"/>
                <a:cs typeface="Arial" panose="020B0604020202020204" pitchFamily="34" charset="0"/>
              </a:rPr>
              <a:t> kuruluşun kimlik numarası eşlik etmelidir.</a:t>
            </a:r>
          </a:p>
          <a:p>
            <a:pPr>
              <a:spcAft>
                <a:spcPts val="1500"/>
              </a:spcAft>
            </a:pPr>
            <a:r>
              <a:rPr lang="tr-TR" b="1" dirty="0">
                <a:solidFill>
                  <a:srgbClr val="7E8288"/>
                </a:solidFill>
                <a:latin typeface="Arial" panose="020B0604020202020204" pitchFamily="34" charset="0"/>
                <a:ea typeface="Times New Roman" panose="02020603050405020304" pitchFamily="18" charset="0"/>
                <a:cs typeface="Arial" panose="020B0604020202020204" pitchFamily="34" charset="0"/>
              </a:rPr>
              <a:t>G MARK işaretini taklit etmek kesinlikle yasaktır</a:t>
            </a:r>
            <a:r>
              <a:rPr lang="tr-TR" b="1" dirty="0">
                <a:latin typeface="Arial" panose="020B0604020202020204" pitchFamily="34" charset="0"/>
                <a:ea typeface="Times New Roman" panose="02020603050405020304" pitchFamily="18" charset="0"/>
                <a:cs typeface="Arial" panose="020B0604020202020204" pitchFamily="34" charset="0"/>
              </a:rPr>
              <a:t>.</a:t>
            </a:r>
            <a:endParaRPr lang="tr-TR" b="1"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8330291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161DCC1-A0FE-4997-8A00-852308BE10C6}"/>
              </a:ext>
            </a:extLst>
          </p:cNvPr>
          <p:cNvSpPr>
            <a:spLocks noGrp="1"/>
          </p:cNvSpPr>
          <p:nvPr>
            <p:ph type="title"/>
          </p:nvPr>
        </p:nvSpPr>
        <p:spPr/>
        <p:txBody>
          <a:bodyPr/>
          <a:lstStyle/>
          <a:p>
            <a:endParaRPr lang="tr-TR" dirty="0"/>
          </a:p>
        </p:txBody>
      </p:sp>
      <p:sp>
        <p:nvSpPr>
          <p:cNvPr id="3" name="İçerik Yer Tutucusu 2">
            <a:extLst>
              <a:ext uri="{FF2B5EF4-FFF2-40B4-BE49-F238E27FC236}">
                <a16:creationId xmlns:a16="http://schemas.microsoft.com/office/drawing/2014/main" id="{EAB0871B-6565-48BF-9E78-855AA17E4A12}"/>
              </a:ext>
            </a:extLst>
          </p:cNvPr>
          <p:cNvSpPr>
            <a:spLocks noGrp="1"/>
          </p:cNvSpPr>
          <p:nvPr>
            <p:ph idx="1"/>
          </p:nvPr>
        </p:nvSpPr>
        <p:spPr/>
        <p:txBody>
          <a:bodyPr/>
          <a:lstStyle/>
          <a:p>
            <a:endParaRPr lang="tr-TR" dirty="0"/>
          </a:p>
          <a:p>
            <a:pPr marL="0" indent="0">
              <a:buNone/>
            </a:pPr>
            <a:endParaRPr lang="tr-TR" dirty="0"/>
          </a:p>
        </p:txBody>
      </p:sp>
      <p:sp>
        <p:nvSpPr>
          <p:cNvPr id="4" name="Alt Bilgi Yer Tutucusu 3">
            <a:extLst>
              <a:ext uri="{FF2B5EF4-FFF2-40B4-BE49-F238E27FC236}">
                <a16:creationId xmlns:a16="http://schemas.microsoft.com/office/drawing/2014/main" id="{676C246A-9EEB-4619-9198-15D1F366D32C}"/>
              </a:ext>
            </a:extLst>
          </p:cNvPr>
          <p:cNvSpPr>
            <a:spLocks noGrp="1"/>
          </p:cNvSpPr>
          <p:nvPr>
            <p:ph type="ftr" sz="quarter" idx="11"/>
          </p:nvPr>
        </p:nvSpPr>
        <p:spPr/>
        <p:txBody>
          <a:bodyPr/>
          <a:lstStyle/>
          <a:p>
            <a:r>
              <a:rPr lang="en-US" dirty="0" err="1"/>
              <a:t>Doküman</a:t>
            </a:r>
            <a:r>
              <a:rPr lang="en-US" dirty="0"/>
              <a:t> Kodu:&lt;DOC_KODU&gt; Rev Tar./No:&lt;ONAY_TAR&gt;/&lt;REV_NO&gt;</a:t>
            </a:r>
          </a:p>
        </p:txBody>
      </p:sp>
      <p:sp>
        <p:nvSpPr>
          <p:cNvPr id="5" name="Slayt Numarası Yer Tutucusu 4">
            <a:extLst>
              <a:ext uri="{FF2B5EF4-FFF2-40B4-BE49-F238E27FC236}">
                <a16:creationId xmlns:a16="http://schemas.microsoft.com/office/drawing/2014/main" id="{5FD20658-B146-4DC4-9624-57EAFA8A3D89}"/>
              </a:ext>
            </a:extLst>
          </p:cNvPr>
          <p:cNvSpPr>
            <a:spLocks noGrp="1"/>
          </p:cNvSpPr>
          <p:nvPr>
            <p:ph type="sldNum" sz="quarter" idx="12"/>
          </p:nvPr>
        </p:nvSpPr>
        <p:spPr/>
        <p:txBody>
          <a:bodyPr/>
          <a:lstStyle/>
          <a:p>
            <a:fld id="{1B8257D2-441B-5B41-A1BC-0F5C968A6251}" type="slidenum">
              <a:rPr lang="en-US" smtClean="0"/>
              <a:t>18</a:t>
            </a:fld>
            <a:endParaRPr lang="en-US"/>
          </a:p>
        </p:txBody>
      </p:sp>
      <p:pic>
        <p:nvPicPr>
          <p:cNvPr id="6" name="İçerik Yer Tutucusu 5">
            <a:extLst>
              <a:ext uri="{FF2B5EF4-FFF2-40B4-BE49-F238E27FC236}">
                <a16:creationId xmlns:a16="http://schemas.microsoft.com/office/drawing/2014/main" id="{7F4F5773-0D9D-4328-8F31-707942475061}"/>
              </a:ext>
            </a:extLst>
          </p:cNvPr>
          <p:cNvPicPr>
            <a:picLocks noChangeAspect="1"/>
          </p:cNvPicPr>
          <p:nvPr/>
        </p:nvPicPr>
        <p:blipFill>
          <a:blip r:embed="rId2"/>
          <a:stretch>
            <a:fillRect/>
          </a:stretch>
        </p:blipFill>
        <p:spPr>
          <a:xfrm>
            <a:off x="1360170" y="2268024"/>
            <a:ext cx="6640830" cy="3966210"/>
          </a:xfrm>
          <a:prstGeom prst="rect">
            <a:avLst/>
          </a:prstGeom>
        </p:spPr>
      </p:pic>
      <p:pic>
        <p:nvPicPr>
          <p:cNvPr id="7" name="Resim 8">
            <a:extLst>
              <a:ext uri="{FF2B5EF4-FFF2-40B4-BE49-F238E27FC236}">
                <a16:creationId xmlns:a16="http://schemas.microsoft.com/office/drawing/2014/main" id="{17FA94B2-01F4-477C-AD67-641E8E73A5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6054" y="7061200"/>
            <a:ext cx="5588148" cy="462595"/>
          </a:xfrm>
          <a:prstGeom prst="rect">
            <a:avLst/>
          </a:prstGeom>
        </p:spPr>
      </p:pic>
    </p:spTree>
    <p:extLst>
      <p:ext uri="{BB962C8B-B14F-4D97-AF65-F5344CB8AC3E}">
        <p14:creationId xmlns:p14="http://schemas.microsoft.com/office/powerpoint/2010/main" val="25952850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E7AE657-11F0-474A-8C1D-AAAAE006EFA9}"/>
              </a:ext>
            </a:extLst>
          </p:cNvPr>
          <p:cNvSpPr>
            <a:spLocks noGrp="1"/>
          </p:cNvSpPr>
          <p:nvPr>
            <p:ph type="title"/>
          </p:nvPr>
        </p:nvSpPr>
        <p:spPr/>
        <p:txBody>
          <a:bodyPr/>
          <a:lstStyle/>
          <a:p>
            <a:endParaRPr lang="tr-TR" dirty="0"/>
          </a:p>
        </p:txBody>
      </p:sp>
      <p:sp>
        <p:nvSpPr>
          <p:cNvPr id="3" name="İçerik Yer Tutucusu 2">
            <a:extLst>
              <a:ext uri="{FF2B5EF4-FFF2-40B4-BE49-F238E27FC236}">
                <a16:creationId xmlns:a16="http://schemas.microsoft.com/office/drawing/2014/main" id="{183C7384-0021-4CC5-BEB9-4AFE0E8CCC2D}"/>
              </a:ext>
            </a:extLst>
          </p:cNvPr>
          <p:cNvSpPr>
            <a:spLocks noGrp="1"/>
          </p:cNvSpPr>
          <p:nvPr>
            <p:ph idx="1"/>
          </p:nvPr>
        </p:nvSpPr>
        <p:spPr/>
        <p:txBody>
          <a:bodyPr/>
          <a:lstStyle/>
          <a:p>
            <a:endParaRPr lang="tr-TR" dirty="0"/>
          </a:p>
          <a:p>
            <a:pPr marL="0" indent="0">
              <a:buNone/>
            </a:pPr>
            <a:r>
              <a:rPr lang="tr-TR" dirty="0">
                <a:solidFill>
                  <a:srgbClr val="FF0000"/>
                </a:solidFill>
              </a:rPr>
              <a:t>ÖRNEK:</a:t>
            </a:r>
          </a:p>
          <a:p>
            <a:pPr marL="0" indent="0">
              <a:buNone/>
            </a:pPr>
            <a:r>
              <a:rPr lang="tr-TR" dirty="0"/>
              <a:t>ÜRÜNE  İLİŞTİRİLEN QR  CODE</a:t>
            </a:r>
          </a:p>
        </p:txBody>
      </p:sp>
      <p:sp>
        <p:nvSpPr>
          <p:cNvPr id="4" name="Alt Bilgi Yer Tutucusu 3">
            <a:extLst>
              <a:ext uri="{FF2B5EF4-FFF2-40B4-BE49-F238E27FC236}">
                <a16:creationId xmlns:a16="http://schemas.microsoft.com/office/drawing/2014/main" id="{6F9DA23E-BF43-4351-B5DB-09CAC0EF0E23}"/>
              </a:ext>
            </a:extLst>
          </p:cNvPr>
          <p:cNvSpPr>
            <a:spLocks noGrp="1"/>
          </p:cNvSpPr>
          <p:nvPr>
            <p:ph type="ftr" sz="quarter" idx="11"/>
          </p:nvPr>
        </p:nvSpPr>
        <p:spPr/>
        <p:txBody>
          <a:bodyPr/>
          <a:lstStyle/>
          <a:p>
            <a:r>
              <a:rPr lang="en-US" dirty="0" err="1"/>
              <a:t>Doküman</a:t>
            </a:r>
            <a:r>
              <a:rPr lang="en-US" dirty="0"/>
              <a:t> Kodu:&lt;DOC_KODU&gt; Rev Tar./No:&lt;ONAY_TAR&gt;/&lt;REV_NO&gt;</a:t>
            </a:r>
          </a:p>
        </p:txBody>
      </p:sp>
      <p:sp>
        <p:nvSpPr>
          <p:cNvPr id="5" name="Slayt Numarası Yer Tutucusu 4">
            <a:extLst>
              <a:ext uri="{FF2B5EF4-FFF2-40B4-BE49-F238E27FC236}">
                <a16:creationId xmlns:a16="http://schemas.microsoft.com/office/drawing/2014/main" id="{E1493595-29B1-4B7B-A0E8-6D4D5288E8D2}"/>
              </a:ext>
            </a:extLst>
          </p:cNvPr>
          <p:cNvSpPr>
            <a:spLocks noGrp="1"/>
          </p:cNvSpPr>
          <p:nvPr>
            <p:ph type="sldNum" sz="quarter" idx="12"/>
          </p:nvPr>
        </p:nvSpPr>
        <p:spPr/>
        <p:txBody>
          <a:bodyPr/>
          <a:lstStyle/>
          <a:p>
            <a:fld id="{1B8257D2-441B-5B41-A1BC-0F5C968A6251}" type="slidenum">
              <a:rPr lang="en-US" smtClean="0"/>
              <a:t>19</a:t>
            </a:fld>
            <a:endParaRPr lang="en-US"/>
          </a:p>
        </p:txBody>
      </p:sp>
      <p:pic>
        <p:nvPicPr>
          <p:cNvPr id="9" name="Resim 8">
            <a:extLst>
              <a:ext uri="{FF2B5EF4-FFF2-40B4-BE49-F238E27FC236}">
                <a16:creationId xmlns:a16="http://schemas.microsoft.com/office/drawing/2014/main" id="{7DC4A24C-CE5F-41AE-BA87-E7DF73C4145E}"/>
              </a:ext>
            </a:extLst>
          </p:cNvPr>
          <p:cNvPicPr>
            <a:picLocks noChangeAspect="1"/>
          </p:cNvPicPr>
          <p:nvPr/>
        </p:nvPicPr>
        <p:blipFill>
          <a:blip r:embed="rId2"/>
          <a:stretch>
            <a:fillRect/>
          </a:stretch>
        </p:blipFill>
        <p:spPr>
          <a:xfrm>
            <a:off x="1591151" y="3692684"/>
            <a:ext cx="4457700" cy="2486025"/>
          </a:xfrm>
          <a:prstGeom prst="rect">
            <a:avLst/>
          </a:prstGeom>
        </p:spPr>
      </p:pic>
      <p:pic>
        <p:nvPicPr>
          <p:cNvPr id="10" name="Resim 8">
            <a:extLst>
              <a:ext uri="{FF2B5EF4-FFF2-40B4-BE49-F238E27FC236}">
                <a16:creationId xmlns:a16="http://schemas.microsoft.com/office/drawing/2014/main" id="{67299215-4CEB-4CBC-A0DD-0381384237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6054" y="6697980"/>
            <a:ext cx="5588148" cy="825815"/>
          </a:xfrm>
          <a:prstGeom prst="rect">
            <a:avLst/>
          </a:prstGeom>
        </p:spPr>
      </p:pic>
    </p:spTree>
    <p:extLst>
      <p:ext uri="{BB962C8B-B14F-4D97-AF65-F5344CB8AC3E}">
        <p14:creationId xmlns:p14="http://schemas.microsoft.com/office/powerpoint/2010/main" val="4146815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6054" y="7061200"/>
            <a:ext cx="5588148" cy="462595"/>
          </a:xfrm>
          <a:prstGeom prst="rect">
            <a:avLst/>
          </a:prstGeom>
        </p:spPr>
      </p:pic>
      <p:pic>
        <p:nvPicPr>
          <p:cNvPr id="9" name="Picture 4"/>
          <p:cNvPicPr>
            <a:picLocks noChangeAspect="1"/>
          </p:cNvPicPr>
          <p:nvPr/>
        </p:nvPicPr>
        <p:blipFill>
          <a:blip r:embed="rId4"/>
          <a:stretch>
            <a:fillRect/>
          </a:stretch>
        </p:blipFill>
        <p:spPr>
          <a:xfrm flipV="1">
            <a:off x="486013" y="6811438"/>
            <a:ext cx="8748237" cy="45742"/>
          </a:xfrm>
          <a:prstGeom prst="rect">
            <a:avLst/>
          </a:prstGeom>
        </p:spPr>
      </p:pic>
      <p:sp>
        <p:nvSpPr>
          <p:cNvPr id="12" name="Dikdörtgen 11"/>
          <p:cNvSpPr/>
          <p:nvPr/>
        </p:nvSpPr>
        <p:spPr>
          <a:xfrm>
            <a:off x="486013" y="1967751"/>
            <a:ext cx="8632587" cy="877163"/>
          </a:xfrm>
          <a:prstGeom prst="rect">
            <a:avLst/>
          </a:prstGeom>
        </p:spPr>
        <p:txBody>
          <a:bodyPr wrap="square">
            <a:spAutoFit/>
          </a:bodyPr>
          <a:lstStyle/>
          <a:p>
            <a:pPr>
              <a:lnSpc>
                <a:spcPct val="115000"/>
              </a:lnSpc>
            </a:pPr>
            <a:endParaRPr lang="tr-TR" b="1" dirty="0">
              <a:solidFill>
                <a:srgbClr val="FF0000"/>
              </a:solidFill>
              <a:latin typeface="Times New Roman" panose="02020603050405020304" pitchFamily="18" charset="0"/>
              <a:ea typeface="Times New Roman" panose="02020603050405020304" pitchFamily="18" charset="0"/>
            </a:endParaRPr>
          </a:p>
          <a:p>
            <a:pPr defTabSz="914400"/>
            <a:endParaRPr lang="tr-TR" sz="2800" dirty="0">
              <a:latin typeface="+mj-lt"/>
              <a:ea typeface="Times New Roman" panose="02020603050405020304" pitchFamily="18" charset="0"/>
            </a:endParaRPr>
          </a:p>
        </p:txBody>
      </p:sp>
      <p:sp>
        <p:nvSpPr>
          <p:cNvPr id="2" name="Slayt Numarası Yer Tutucusu 1"/>
          <p:cNvSpPr>
            <a:spLocks noGrp="1"/>
          </p:cNvSpPr>
          <p:nvPr>
            <p:ph type="sldNum" sz="quarter" idx="12"/>
          </p:nvPr>
        </p:nvSpPr>
        <p:spPr/>
        <p:txBody>
          <a:bodyPr/>
          <a:lstStyle/>
          <a:p>
            <a:fld id="{1B8257D2-441B-5B41-A1BC-0F5C968A6251}" type="slidenum">
              <a:rPr lang="en-US" smtClean="0"/>
              <a:t>2</a:t>
            </a:fld>
            <a:endParaRPr lang="en-US"/>
          </a:p>
        </p:txBody>
      </p:sp>
      <p:pic>
        <p:nvPicPr>
          <p:cNvPr id="6" name="Resim 12">
            <a:extLst>
              <a:ext uri="{FF2B5EF4-FFF2-40B4-BE49-F238E27FC236}">
                <a16:creationId xmlns:a16="http://schemas.microsoft.com/office/drawing/2014/main" id="{C1353D0E-22D3-42CE-956B-3F4FE8B32E2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77825" y="1414463"/>
            <a:ext cx="3900488" cy="298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2">
            <a:extLst>
              <a:ext uri="{FF2B5EF4-FFF2-40B4-BE49-F238E27FC236}">
                <a16:creationId xmlns:a16="http://schemas.microsoft.com/office/drawing/2014/main" id="{840AAA93-BCD2-4E9B-9695-6BDDFF6C33F2}"/>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119133" y="2005537"/>
            <a:ext cx="3694112" cy="188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Resim 9">
            <a:extLst>
              <a:ext uri="{FF2B5EF4-FFF2-40B4-BE49-F238E27FC236}">
                <a16:creationId xmlns:a16="http://schemas.microsoft.com/office/drawing/2014/main" id="{F02E9F11-1A7F-44F3-8AFF-8346CB142DE9}"/>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271713" y="4092332"/>
            <a:ext cx="4514850"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22173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F015BD9-D0E1-41AA-8253-CF7AA46D82E0}"/>
              </a:ext>
            </a:extLst>
          </p:cNvPr>
          <p:cNvSpPr>
            <a:spLocks noGrp="1"/>
          </p:cNvSpPr>
          <p:nvPr>
            <p:ph type="title"/>
          </p:nvPr>
        </p:nvSpPr>
        <p:spPr/>
        <p:txBody>
          <a:bodyPr/>
          <a:lstStyle/>
          <a:p>
            <a:endParaRPr lang="tr-TR" dirty="0"/>
          </a:p>
        </p:txBody>
      </p:sp>
      <p:sp>
        <p:nvSpPr>
          <p:cNvPr id="3" name="İçerik Yer Tutucusu 2">
            <a:extLst>
              <a:ext uri="{FF2B5EF4-FFF2-40B4-BE49-F238E27FC236}">
                <a16:creationId xmlns:a16="http://schemas.microsoft.com/office/drawing/2014/main" id="{0F049331-D548-4345-892F-82EDBAAF7275}"/>
              </a:ext>
            </a:extLst>
          </p:cNvPr>
          <p:cNvSpPr>
            <a:spLocks noGrp="1"/>
          </p:cNvSpPr>
          <p:nvPr>
            <p:ph idx="1"/>
          </p:nvPr>
        </p:nvSpPr>
        <p:spPr/>
        <p:txBody>
          <a:bodyPr/>
          <a:lstStyle/>
          <a:p>
            <a:endParaRPr lang="tr-TR" dirty="0"/>
          </a:p>
          <a:p>
            <a:pPr marL="0" indent="0">
              <a:buNone/>
            </a:pPr>
            <a:r>
              <a:rPr lang="tr-TR" u="sng" dirty="0">
                <a:solidFill>
                  <a:srgbClr val="FF0000"/>
                </a:solidFill>
              </a:rPr>
              <a:t>ÖRNEK:</a:t>
            </a:r>
          </a:p>
          <a:p>
            <a:pPr marL="0" indent="0">
              <a:buNone/>
            </a:pPr>
            <a:r>
              <a:rPr lang="tr-TR" sz="2800" dirty="0"/>
              <a:t>BELGEYE İLİŞTİRİLEN QR CODE</a:t>
            </a:r>
          </a:p>
          <a:p>
            <a:pPr marL="0" indent="0">
              <a:buNone/>
            </a:pPr>
            <a:endParaRPr lang="tr-TR" sz="2800" dirty="0"/>
          </a:p>
          <a:p>
            <a:pPr marL="0" indent="0">
              <a:buNone/>
            </a:pPr>
            <a:endParaRPr lang="tr-TR" sz="2800" dirty="0"/>
          </a:p>
        </p:txBody>
      </p:sp>
      <p:sp>
        <p:nvSpPr>
          <p:cNvPr id="4" name="Alt Bilgi Yer Tutucusu 3">
            <a:extLst>
              <a:ext uri="{FF2B5EF4-FFF2-40B4-BE49-F238E27FC236}">
                <a16:creationId xmlns:a16="http://schemas.microsoft.com/office/drawing/2014/main" id="{25C4F4E1-088B-4E69-834E-C8553B064720}"/>
              </a:ext>
            </a:extLst>
          </p:cNvPr>
          <p:cNvSpPr>
            <a:spLocks noGrp="1"/>
          </p:cNvSpPr>
          <p:nvPr>
            <p:ph type="ftr" sz="quarter" idx="11"/>
          </p:nvPr>
        </p:nvSpPr>
        <p:spPr/>
        <p:txBody>
          <a:bodyPr/>
          <a:lstStyle/>
          <a:p>
            <a:r>
              <a:rPr lang="en-US" dirty="0" err="1"/>
              <a:t>Doküman</a:t>
            </a:r>
            <a:r>
              <a:rPr lang="en-US" dirty="0"/>
              <a:t> Kodu:&lt;DOC_KODU&gt; Rev Tar./No:&lt;ONAY_TAR&gt;/&lt;REV_NO&gt;</a:t>
            </a:r>
          </a:p>
        </p:txBody>
      </p:sp>
      <p:sp>
        <p:nvSpPr>
          <p:cNvPr id="5" name="Slayt Numarası Yer Tutucusu 4">
            <a:extLst>
              <a:ext uri="{FF2B5EF4-FFF2-40B4-BE49-F238E27FC236}">
                <a16:creationId xmlns:a16="http://schemas.microsoft.com/office/drawing/2014/main" id="{34C9D596-6FF3-4D0E-9BB0-A34F380322AE}"/>
              </a:ext>
            </a:extLst>
          </p:cNvPr>
          <p:cNvSpPr>
            <a:spLocks noGrp="1"/>
          </p:cNvSpPr>
          <p:nvPr>
            <p:ph type="sldNum" sz="quarter" idx="12"/>
          </p:nvPr>
        </p:nvSpPr>
        <p:spPr/>
        <p:txBody>
          <a:bodyPr/>
          <a:lstStyle/>
          <a:p>
            <a:fld id="{1B8257D2-441B-5B41-A1BC-0F5C968A6251}" type="slidenum">
              <a:rPr lang="en-US" smtClean="0"/>
              <a:t>20</a:t>
            </a:fld>
            <a:endParaRPr lang="en-US"/>
          </a:p>
        </p:txBody>
      </p:sp>
      <p:pic>
        <p:nvPicPr>
          <p:cNvPr id="7" name="Resim 6">
            <a:extLst>
              <a:ext uri="{FF2B5EF4-FFF2-40B4-BE49-F238E27FC236}">
                <a16:creationId xmlns:a16="http://schemas.microsoft.com/office/drawing/2014/main" id="{D4BE6B9A-8F66-452A-952E-57EA7C255568}"/>
              </a:ext>
            </a:extLst>
          </p:cNvPr>
          <p:cNvPicPr>
            <a:picLocks noChangeAspect="1"/>
          </p:cNvPicPr>
          <p:nvPr/>
        </p:nvPicPr>
        <p:blipFill>
          <a:blip r:embed="rId2"/>
          <a:stretch>
            <a:fillRect/>
          </a:stretch>
        </p:blipFill>
        <p:spPr>
          <a:xfrm>
            <a:off x="1874521" y="3703320"/>
            <a:ext cx="5371624" cy="2434590"/>
          </a:xfrm>
          <a:prstGeom prst="rect">
            <a:avLst/>
          </a:prstGeom>
        </p:spPr>
      </p:pic>
      <p:pic>
        <p:nvPicPr>
          <p:cNvPr id="8" name="Resim 8">
            <a:extLst>
              <a:ext uri="{FF2B5EF4-FFF2-40B4-BE49-F238E27FC236}">
                <a16:creationId xmlns:a16="http://schemas.microsoft.com/office/drawing/2014/main" id="{E879F707-6E1C-43DD-B5F5-123A46A083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6054" y="6777990"/>
            <a:ext cx="5588148" cy="745805"/>
          </a:xfrm>
          <a:prstGeom prst="rect">
            <a:avLst/>
          </a:prstGeom>
        </p:spPr>
      </p:pic>
    </p:spTree>
    <p:extLst>
      <p:ext uri="{BB962C8B-B14F-4D97-AF65-F5344CB8AC3E}">
        <p14:creationId xmlns:p14="http://schemas.microsoft.com/office/powerpoint/2010/main" val="27329449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6054" y="7061200"/>
            <a:ext cx="5588148" cy="462595"/>
          </a:xfrm>
          <a:prstGeom prst="rect">
            <a:avLst/>
          </a:prstGeom>
        </p:spPr>
      </p:pic>
      <p:pic>
        <p:nvPicPr>
          <p:cNvPr id="9" name="Picture 4"/>
          <p:cNvPicPr>
            <a:picLocks noChangeAspect="1"/>
          </p:cNvPicPr>
          <p:nvPr/>
        </p:nvPicPr>
        <p:blipFill>
          <a:blip r:embed="rId4"/>
          <a:stretch>
            <a:fillRect/>
          </a:stretch>
        </p:blipFill>
        <p:spPr>
          <a:xfrm flipV="1">
            <a:off x="486013" y="6811438"/>
            <a:ext cx="8748237" cy="45742"/>
          </a:xfrm>
          <a:prstGeom prst="rect">
            <a:avLst/>
          </a:prstGeom>
        </p:spPr>
      </p:pic>
      <p:sp>
        <p:nvSpPr>
          <p:cNvPr id="12" name="Dikdörtgen 11"/>
          <p:cNvSpPr/>
          <p:nvPr/>
        </p:nvSpPr>
        <p:spPr>
          <a:xfrm>
            <a:off x="486013" y="1967751"/>
            <a:ext cx="8632587" cy="877163"/>
          </a:xfrm>
          <a:prstGeom prst="rect">
            <a:avLst/>
          </a:prstGeom>
        </p:spPr>
        <p:txBody>
          <a:bodyPr wrap="square">
            <a:spAutoFit/>
          </a:bodyPr>
          <a:lstStyle/>
          <a:p>
            <a:pPr>
              <a:lnSpc>
                <a:spcPct val="115000"/>
              </a:lnSpc>
            </a:pPr>
            <a:endParaRPr lang="tr-TR" b="1" dirty="0">
              <a:solidFill>
                <a:srgbClr val="FF0000"/>
              </a:solidFill>
              <a:latin typeface="Times New Roman" panose="02020603050405020304" pitchFamily="18" charset="0"/>
              <a:ea typeface="Times New Roman" panose="02020603050405020304" pitchFamily="18" charset="0"/>
            </a:endParaRPr>
          </a:p>
          <a:p>
            <a:pPr defTabSz="914400"/>
            <a:endParaRPr lang="tr-TR" sz="2800" dirty="0">
              <a:latin typeface="+mj-lt"/>
              <a:ea typeface="Times New Roman" panose="02020603050405020304" pitchFamily="18" charset="0"/>
            </a:endParaRPr>
          </a:p>
        </p:txBody>
      </p:sp>
      <p:sp>
        <p:nvSpPr>
          <p:cNvPr id="2" name="Slayt Numarası Yer Tutucusu 1"/>
          <p:cNvSpPr>
            <a:spLocks noGrp="1"/>
          </p:cNvSpPr>
          <p:nvPr>
            <p:ph type="sldNum" sz="quarter" idx="12"/>
          </p:nvPr>
        </p:nvSpPr>
        <p:spPr/>
        <p:txBody>
          <a:bodyPr/>
          <a:lstStyle/>
          <a:p>
            <a:fld id="{1B8257D2-441B-5B41-A1BC-0F5C968A6251}" type="slidenum">
              <a:rPr lang="en-US" smtClean="0"/>
              <a:t>21</a:t>
            </a:fld>
            <a:endParaRPr lang="en-US"/>
          </a:p>
        </p:txBody>
      </p:sp>
      <p:sp>
        <p:nvSpPr>
          <p:cNvPr id="4" name="Altbilgi Yer Tutucusu 3"/>
          <p:cNvSpPr>
            <a:spLocks noGrp="1"/>
          </p:cNvSpPr>
          <p:nvPr>
            <p:ph type="ftr" sz="quarter" idx="11"/>
          </p:nvPr>
        </p:nvSpPr>
        <p:spPr>
          <a:xfrm>
            <a:off x="1990725" y="7419975"/>
            <a:ext cx="5762625" cy="425491"/>
          </a:xfrm>
        </p:spPr>
        <p:txBody>
          <a:bodyPr/>
          <a:lstStyle/>
          <a:p>
            <a:endParaRPr lang="en-US" sz="800" dirty="0">
              <a:solidFill>
                <a:schemeClr val="bg1">
                  <a:lumMod val="50000"/>
                </a:schemeClr>
              </a:solidFill>
              <a:latin typeface="Times New Roman" panose="02020603050405020304" pitchFamily="18" charset="0"/>
              <a:cs typeface="Times New Roman" panose="02020603050405020304" pitchFamily="18" charset="0"/>
            </a:endParaRPr>
          </a:p>
        </p:txBody>
      </p:sp>
      <p:sp>
        <p:nvSpPr>
          <p:cNvPr id="10" name="Dikdörtgen 9">
            <a:extLst>
              <a:ext uri="{FF2B5EF4-FFF2-40B4-BE49-F238E27FC236}">
                <a16:creationId xmlns:a16="http://schemas.microsoft.com/office/drawing/2014/main" id="{03BC39CB-774E-46C9-A775-9260BB57D2FE}"/>
              </a:ext>
            </a:extLst>
          </p:cNvPr>
          <p:cNvSpPr/>
          <p:nvPr/>
        </p:nvSpPr>
        <p:spPr>
          <a:xfrm>
            <a:off x="601663" y="1543050"/>
            <a:ext cx="8748236" cy="2862322"/>
          </a:xfrm>
          <a:prstGeom prst="rect">
            <a:avLst/>
          </a:prstGeom>
        </p:spPr>
        <p:txBody>
          <a:bodyPr wrap="square">
            <a:spAutoFit/>
          </a:bodyPr>
          <a:lstStyle/>
          <a:p>
            <a:r>
              <a:rPr lang="en-US" dirty="0"/>
              <a:t>Gulf Technical Regulation for Low Voltage Electrical Equipment and Appliances ( BD-142004-01 )</a:t>
            </a:r>
            <a:r>
              <a:rPr lang="tr-TR" dirty="0"/>
              <a:t>  </a:t>
            </a:r>
            <a:r>
              <a:rPr lang="en-US" dirty="0"/>
              <a:t>Annex (6)</a:t>
            </a:r>
            <a:r>
              <a:rPr lang="tr-TR" dirty="0"/>
              <a:t>  </a:t>
            </a:r>
            <a:r>
              <a:rPr lang="en-US" dirty="0"/>
              <a:t>Importer Declaration of Conformity</a:t>
            </a:r>
            <a:endParaRPr lang="tr-TR" dirty="0"/>
          </a:p>
          <a:p>
            <a:endParaRPr lang="tr-TR" dirty="0"/>
          </a:p>
          <a:p>
            <a:endParaRPr lang="tr-TR" dirty="0"/>
          </a:p>
          <a:p>
            <a:endParaRPr lang="tr-TR" dirty="0"/>
          </a:p>
          <a:p>
            <a:endParaRPr lang="tr-TR" dirty="0"/>
          </a:p>
          <a:p>
            <a:endParaRPr lang="tr-TR" dirty="0"/>
          </a:p>
          <a:p>
            <a:endParaRPr lang="tr-TR" dirty="0"/>
          </a:p>
          <a:p>
            <a:endParaRPr lang="en-US" dirty="0"/>
          </a:p>
        </p:txBody>
      </p:sp>
      <p:graphicFrame>
        <p:nvGraphicFramePr>
          <p:cNvPr id="11" name="Tablo 10">
            <a:extLst>
              <a:ext uri="{FF2B5EF4-FFF2-40B4-BE49-F238E27FC236}">
                <a16:creationId xmlns:a16="http://schemas.microsoft.com/office/drawing/2014/main" id="{13BC6151-0EAF-428B-A042-4FB9F3466957}"/>
              </a:ext>
            </a:extLst>
          </p:cNvPr>
          <p:cNvGraphicFramePr>
            <a:graphicFrameLocks noGrp="1"/>
          </p:cNvGraphicFramePr>
          <p:nvPr>
            <p:extLst>
              <p:ext uri="{D42A27DB-BD31-4B8C-83A1-F6EECF244321}">
                <p14:modId xmlns:p14="http://schemas.microsoft.com/office/powerpoint/2010/main" val="3174693345"/>
              </p:ext>
            </p:extLst>
          </p:nvPr>
        </p:nvGraphicFramePr>
        <p:xfrm>
          <a:off x="485775" y="2354580"/>
          <a:ext cx="8748714" cy="3657599"/>
        </p:xfrm>
        <a:graphic>
          <a:graphicData uri="http://schemas.openxmlformats.org/drawingml/2006/table">
            <a:tbl>
              <a:tblPr firstRow="1" firstCol="1" lastRow="1" lastCol="1" bandRow="1" bandCol="1">
                <a:tableStyleId>{5C22544A-7EE6-4342-B048-85BDC9FD1C3A}</a:tableStyleId>
              </a:tblPr>
              <a:tblGrid>
                <a:gridCol w="3283174">
                  <a:extLst>
                    <a:ext uri="{9D8B030D-6E8A-4147-A177-3AD203B41FA5}">
                      <a16:colId xmlns:a16="http://schemas.microsoft.com/office/drawing/2014/main" val="3917453992"/>
                    </a:ext>
                  </a:extLst>
                </a:gridCol>
                <a:gridCol w="2432629">
                  <a:extLst>
                    <a:ext uri="{9D8B030D-6E8A-4147-A177-3AD203B41FA5}">
                      <a16:colId xmlns:a16="http://schemas.microsoft.com/office/drawing/2014/main" val="983573862"/>
                    </a:ext>
                  </a:extLst>
                </a:gridCol>
                <a:gridCol w="3032911">
                  <a:extLst>
                    <a:ext uri="{9D8B030D-6E8A-4147-A177-3AD203B41FA5}">
                      <a16:colId xmlns:a16="http://schemas.microsoft.com/office/drawing/2014/main" val="3438713278"/>
                    </a:ext>
                  </a:extLst>
                </a:gridCol>
              </a:tblGrid>
              <a:tr h="648123">
                <a:tc gridSpan="2">
                  <a:txBody>
                    <a:bodyPr/>
                    <a:lstStyle/>
                    <a:p>
                      <a:pPr marL="66675">
                        <a:spcBef>
                          <a:spcPts val="770"/>
                        </a:spcBef>
                        <a:spcAft>
                          <a:spcPts val="0"/>
                        </a:spcAft>
                      </a:pPr>
                      <a:r>
                        <a:rPr lang="en-US" sz="1400">
                          <a:effectLst/>
                        </a:rPr>
                        <a:t>Declaration of Conformity</a:t>
                      </a:r>
                      <a:endParaRPr lang="tr-TR"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hMerge="1">
                  <a:txBody>
                    <a:bodyPr/>
                    <a:lstStyle/>
                    <a:p>
                      <a:endParaRPr lang="tr-TR"/>
                    </a:p>
                  </a:txBody>
                  <a:tcPr/>
                </a:tc>
                <a:tc>
                  <a:txBody>
                    <a:bodyPr/>
                    <a:lstStyle/>
                    <a:p>
                      <a:pPr marL="60325" algn="r" rtl="1">
                        <a:spcBef>
                          <a:spcPts val="770"/>
                        </a:spcBef>
                        <a:spcAft>
                          <a:spcPts val="0"/>
                        </a:spcAft>
                      </a:pPr>
                      <a:r>
                        <a:rPr lang="ar-SA" sz="1600">
                          <a:effectLst/>
                        </a:rPr>
                        <a:t>الإقرار بالمطابقة</a:t>
                      </a:r>
                      <a:endParaRPr lang="tr-TR"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396515484"/>
                  </a:ext>
                </a:extLst>
              </a:tr>
              <a:tr h="532553">
                <a:tc>
                  <a:txBody>
                    <a:bodyPr/>
                    <a:lstStyle/>
                    <a:p>
                      <a:pPr marL="342900" lvl="0" indent="-342900">
                        <a:spcAft>
                          <a:spcPts val="0"/>
                        </a:spcAft>
                        <a:buFont typeface="+mj-lt"/>
                        <a:buAutoNum type="arabicPeriod"/>
                      </a:pPr>
                      <a:r>
                        <a:rPr lang="en-US" sz="1000">
                          <a:effectLst/>
                        </a:rPr>
                        <a:t>Unique identification No of the electrical equipment (i.e Model no)</a:t>
                      </a:r>
                      <a:endParaRPr lang="tr-TR"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133350" algn="ctr">
                        <a:spcBef>
                          <a:spcPts val="605"/>
                        </a:spcBef>
                        <a:spcAft>
                          <a:spcPts val="0"/>
                        </a:spcAft>
                      </a:pPr>
                      <a:r>
                        <a:rPr lang="en-US" sz="1600">
                          <a:effectLst/>
                        </a:rPr>
                        <a:t>----------------------</a:t>
                      </a:r>
                      <a:endParaRPr lang="tr-TR"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91440" algn="r" rtl="1">
                        <a:spcBef>
                          <a:spcPts val="890"/>
                        </a:spcBef>
                        <a:spcAft>
                          <a:spcPts val="0"/>
                        </a:spcAft>
                      </a:pPr>
                      <a:r>
                        <a:rPr lang="en-US" sz="1200">
                          <a:effectLst/>
                        </a:rPr>
                        <a:t>.1 </a:t>
                      </a:r>
                      <a:r>
                        <a:rPr lang="ar-SA" sz="1200">
                          <a:effectLst/>
                        </a:rPr>
                        <a:t>الرقم التعريفي الوحيد للجهاز أو المعدة </a:t>
                      </a:r>
                      <a:r>
                        <a:rPr lang="ar-AE" sz="1200">
                          <a:effectLst/>
                        </a:rPr>
                        <a:t>الكهربائية (رقم الطراز مثلا)</a:t>
                      </a:r>
                      <a:endParaRPr lang="tr-TR"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848486643"/>
                  </a:ext>
                </a:extLst>
              </a:tr>
              <a:tr h="364281">
                <a:tc>
                  <a:txBody>
                    <a:bodyPr/>
                    <a:lstStyle/>
                    <a:p>
                      <a:pPr marL="342900" marR="219075" lvl="0" indent="-342900" algn="l">
                        <a:spcBef>
                          <a:spcPts val="620"/>
                        </a:spcBef>
                        <a:spcAft>
                          <a:spcPts val="0"/>
                        </a:spcAft>
                        <a:buFont typeface="+mj-lt"/>
                        <a:buAutoNum type="arabicPeriod"/>
                      </a:pPr>
                      <a:r>
                        <a:rPr lang="en-US" sz="1000">
                          <a:effectLst/>
                        </a:rPr>
                        <a:t>Name of the importer</a:t>
                      </a:r>
                      <a:endParaRPr lang="tr-TR"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133350" algn="ctr">
                        <a:spcAft>
                          <a:spcPts val="0"/>
                        </a:spcAft>
                      </a:pPr>
                      <a:r>
                        <a:rPr lang="en-US" sz="1600">
                          <a:effectLst/>
                        </a:rPr>
                        <a:t>----------------------</a:t>
                      </a:r>
                      <a:endParaRPr lang="tr-TR"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91440" algn="r" rtl="1">
                        <a:spcBef>
                          <a:spcPts val="95"/>
                        </a:spcBef>
                        <a:spcAft>
                          <a:spcPts val="0"/>
                        </a:spcAft>
                      </a:pPr>
                      <a:r>
                        <a:rPr lang="en-US" sz="1200">
                          <a:effectLst/>
                        </a:rPr>
                        <a:t>.2 </a:t>
                      </a:r>
                      <a:r>
                        <a:rPr lang="ar-AE" sz="1200">
                          <a:effectLst/>
                        </a:rPr>
                        <a:t>اسم المستورد</a:t>
                      </a:r>
                      <a:endParaRPr lang="tr-TR"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026389849"/>
                  </a:ext>
                </a:extLst>
              </a:tr>
              <a:tr h="461360">
                <a:tc>
                  <a:txBody>
                    <a:bodyPr/>
                    <a:lstStyle/>
                    <a:p>
                      <a:pPr marL="342900" lvl="0" indent="-342900">
                        <a:spcAft>
                          <a:spcPts val="0"/>
                        </a:spcAft>
                        <a:buFont typeface="+mj-lt"/>
                        <a:buAutoNum type="arabicPeriod"/>
                      </a:pPr>
                      <a:r>
                        <a:rPr lang="en-US" sz="1000">
                          <a:effectLst/>
                        </a:rPr>
                        <a:t>Address of the importer</a:t>
                      </a:r>
                      <a:endParaRPr lang="tr-TR"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133350" algn="ctr">
                        <a:spcBef>
                          <a:spcPts val="1615"/>
                        </a:spcBef>
                        <a:spcAft>
                          <a:spcPts val="0"/>
                        </a:spcAft>
                      </a:pPr>
                      <a:r>
                        <a:rPr lang="en-US" sz="1600">
                          <a:effectLst/>
                        </a:rPr>
                        <a:t>----------------------</a:t>
                      </a:r>
                      <a:endParaRPr lang="tr-TR"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R="236855" algn="r" rtl="1">
                        <a:spcBef>
                          <a:spcPts val="95"/>
                        </a:spcBef>
                        <a:spcAft>
                          <a:spcPts val="0"/>
                        </a:spcAft>
                        <a:tabLst>
                          <a:tab pos="2175510" algn="r"/>
                        </a:tabLst>
                      </a:pPr>
                      <a:r>
                        <a:rPr lang="ar-SA" sz="1200">
                          <a:effectLst/>
                        </a:rPr>
                        <a:t>  3. </a:t>
                      </a:r>
                      <a:r>
                        <a:rPr lang="ar-AE" sz="1200">
                          <a:effectLst/>
                        </a:rPr>
                        <a:t>عنوان الصانع أو ممثله الرسمي</a:t>
                      </a:r>
                      <a:endParaRPr lang="tr-TR"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009548092"/>
                  </a:ext>
                </a:extLst>
              </a:tr>
              <a:tr h="877417">
                <a:tc>
                  <a:txBody>
                    <a:bodyPr/>
                    <a:lstStyle/>
                    <a:p>
                      <a:pPr marL="342900" marR="171450" lvl="0" indent="-342900">
                        <a:spcBef>
                          <a:spcPts val="545"/>
                        </a:spcBef>
                        <a:spcAft>
                          <a:spcPts val="0"/>
                        </a:spcAft>
                        <a:buFont typeface="+mj-lt"/>
                        <a:buAutoNum type="arabicPeriod"/>
                      </a:pPr>
                      <a:r>
                        <a:rPr lang="en-US" sz="1000">
                          <a:effectLst/>
                        </a:rPr>
                        <a:t>Object of the declaration (identification of electrical equipment allowing traceability)</a:t>
                      </a:r>
                      <a:endParaRPr lang="tr-TR"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algn="ctr">
                        <a:spcBef>
                          <a:spcPts val="20"/>
                        </a:spcBef>
                        <a:spcAft>
                          <a:spcPts val="0"/>
                        </a:spcAft>
                      </a:pPr>
                      <a:r>
                        <a:rPr lang="en-US" sz="1400">
                          <a:effectLst/>
                        </a:rPr>
                        <a:t> </a:t>
                      </a:r>
                      <a:endParaRPr lang="tr-TR" sz="1100">
                        <a:effectLst/>
                      </a:endParaRPr>
                    </a:p>
                    <a:p>
                      <a:pPr marL="133350" algn="ctr">
                        <a:spcAft>
                          <a:spcPts val="0"/>
                        </a:spcAft>
                      </a:pPr>
                      <a:r>
                        <a:rPr lang="en-US" sz="1600">
                          <a:effectLst/>
                        </a:rPr>
                        <a:t>----------------------</a:t>
                      </a:r>
                      <a:endParaRPr lang="tr-TR"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87630" indent="-13335" algn="r" rtl="1">
                        <a:spcBef>
                          <a:spcPts val="170"/>
                        </a:spcBef>
                        <a:spcAft>
                          <a:spcPts val="0"/>
                        </a:spcAft>
                        <a:tabLst>
                          <a:tab pos="2229485" algn="l"/>
                        </a:tabLst>
                      </a:pPr>
                      <a:r>
                        <a:rPr lang="en-US" sz="1200">
                          <a:effectLst/>
                        </a:rPr>
                        <a:t>.4 </a:t>
                      </a:r>
                      <a:r>
                        <a:rPr lang="ar-AE" sz="1200">
                          <a:effectLst/>
                        </a:rPr>
                        <a:t>موضوع الإقرار (تعريف الجهاز </a:t>
                      </a:r>
                      <a:r>
                        <a:rPr lang="ar-SA" sz="1200">
                          <a:effectLst/>
                        </a:rPr>
                        <a:t>أو المعدة الكهربائية مع توفير معطيات التتبعية</a:t>
                      </a:r>
                      <a:r>
                        <a:rPr lang="ar-AE" sz="1200">
                          <a:effectLst/>
                        </a:rPr>
                        <a:t>)</a:t>
                      </a:r>
                      <a:endParaRPr lang="tr-TR"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135025058"/>
                  </a:ext>
                </a:extLst>
              </a:tr>
              <a:tr h="773865">
                <a:tc>
                  <a:txBody>
                    <a:bodyPr/>
                    <a:lstStyle/>
                    <a:p>
                      <a:pPr marL="342900" marR="177165" lvl="0" indent="-342900">
                        <a:spcBef>
                          <a:spcPts val="505"/>
                        </a:spcBef>
                        <a:spcAft>
                          <a:spcPts val="0"/>
                        </a:spcAft>
                        <a:buFont typeface="+mj-lt"/>
                        <a:buAutoNum type="arabicPeriod"/>
                        <a:tabLst>
                          <a:tab pos="344170" algn="l"/>
                        </a:tabLst>
                      </a:pPr>
                      <a:r>
                        <a:rPr lang="en-US" sz="1000">
                          <a:effectLst/>
                        </a:rPr>
                        <a:t>The object of the declaration</a:t>
                      </a:r>
                      <a:endParaRPr lang="tr-TR" sz="1100">
                        <a:effectLst/>
                      </a:endParaRPr>
                    </a:p>
                    <a:p>
                      <a:pPr marL="344170">
                        <a:spcAft>
                          <a:spcPts val="0"/>
                        </a:spcAft>
                      </a:pPr>
                      <a:r>
                        <a:rPr lang="en-US" sz="1000">
                          <a:effectLst/>
                        </a:rPr>
                        <a:t>described in point 4 is in conformity with the Gulf Technical Regulations:</a:t>
                      </a:r>
                      <a:endParaRPr lang="tr-TR"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algn="ctr">
                        <a:spcBef>
                          <a:spcPts val="35"/>
                        </a:spcBef>
                        <a:spcAft>
                          <a:spcPts val="0"/>
                        </a:spcAft>
                      </a:pPr>
                      <a:r>
                        <a:rPr lang="en-US" sz="1400">
                          <a:effectLst/>
                        </a:rPr>
                        <a:t> </a:t>
                      </a:r>
                      <a:endParaRPr lang="tr-TR" sz="1100">
                        <a:effectLst/>
                      </a:endParaRPr>
                    </a:p>
                    <a:p>
                      <a:pPr marL="133350" algn="ctr">
                        <a:spcAft>
                          <a:spcPts val="0"/>
                        </a:spcAft>
                      </a:pPr>
                      <a:r>
                        <a:rPr lang="en-US" sz="1600">
                          <a:effectLst/>
                        </a:rPr>
                        <a:t>----------------------</a:t>
                      </a:r>
                      <a:endParaRPr lang="tr-TR"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87630" indent="-18415" algn="r" rtl="1">
                        <a:spcBef>
                          <a:spcPts val="130"/>
                        </a:spcBef>
                        <a:spcAft>
                          <a:spcPts val="0"/>
                        </a:spcAft>
                      </a:pPr>
                      <a:r>
                        <a:rPr lang="en-US" sz="1200" dirty="0">
                          <a:effectLst/>
                        </a:rPr>
                        <a:t>.5 </a:t>
                      </a:r>
                      <a:r>
                        <a:rPr lang="ar-AE" sz="1200" dirty="0">
                          <a:effectLst/>
                        </a:rPr>
                        <a:t>موضوع الإقرار المبين في الفقرة 4 </a:t>
                      </a:r>
                      <a:r>
                        <a:rPr lang="ar-SA" sz="1200" dirty="0">
                          <a:effectLst/>
                        </a:rPr>
                        <a:t>مطابق لمتطلبات اللوائح الفنية الخليجية</a:t>
                      </a:r>
                      <a:endParaRPr lang="tr-TR"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18660843"/>
                  </a:ext>
                </a:extLst>
              </a:tr>
            </a:tbl>
          </a:graphicData>
        </a:graphic>
      </p:graphicFrame>
    </p:spTree>
    <p:extLst>
      <p:ext uri="{BB962C8B-B14F-4D97-AF65-F5344CB8AC3E}">
        <p14:creationId xmlns:p14="http://schemas.microsoft.com/office/powerpoint/2010/main" val="2590736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6054" y="7061200"/>
            <a:ext cx="5588148" cy="462595"/>
          </a:xfrm>
          <a:prstGeom prst="rect">
            <a:avLst/>
          </a:prstGeom>
        </p:spPr>
      </p:pic>
      <p:pic>
        <p:nvPicPr>
          <p:cNvPr id="9" name="Picture 4"/>
          <p:cNvPicPr>
            <a:picLocks noChangeAspect="1"/>
          </p:cNvPicPr>
          <p:nvPr/>
        </p:nvPicPr>
        <p:blipFill>
          <a:blip r:embed="rId4"/>
          <a:stretch>
            <a:fillRect/>
          </a:stretch>
        </p:blipFill>
        <p:spPr>
          <a:xfrm flipV="1">
            <a:off x="486013" y="6811438"/>
            <a:ext cx="8748237" cy="45742"/>
          </a:xfrm>
          <a:prstGeom prst="rect">
            <a:avLst/>
          </a:prstGeom>
        </p:spPr>
      </p:pic>
      <p:sp>
        <p:nvSpPr>
          <p:cNvPr id="12" name="Dikdörtgen 11"/>
          <p:cNvSpPr/>
          <p:nvPr/>
        </p:nvSpPr>
        <p:spPr>
          <a:xfrm>
            <a:off x="486013" y="1967751"/>
            <a:ext cx="8632587" cy="877163"/>
          </a:xfrm>
          <a:prstGeom prst="rect">
            <a:avLst/>
          </a:prstGeom>
        </p:spPr>
        <p:txBody>
          <a:bodyPr wrap="square">
            <a:spAutoFit/>
          </a:bodyPr>
          <a:lstStyle/>
          <a:p>
            <a:pPr>
              <a:lnSpc>
                <a:spcPct val="115000"/>
              </a:lnSpc>
            </a:pPr>
            <a:endParaRPr lang="tr-TR" b="1" dirty="0">
              <a:solidFill>
                <a:srgbClr val="FF0000"/>
              </a:solidFill>
              <a:latin typeface="Times New Roman" panose="02020603050405020304" pitchFamily="18" charset="0"/>
              <a:ea typeface="Times New Roman" panose="02020603050405020304" pitchFamily="18" charset="0"/>
            </a:endParaRPr>
          </a:p>
          <a:p>
            <a:pPr defTabSz="914400"/>
            <a:endParaRPr lang="tr-TR" sz="2800" dirty="0">
              <a:latin typeface="+mj-lt"/>
              <a:ea typeface="Times New Roman" panose="02020603050405020304" pitchFamily="18" charset="0"/>
            </a:endParaRPr>
          </a:p>
        </p:txBody>
      </p:sp>
      <p:sp>
        <p:nvSpPr>
          <p:cNvPr id="2" name="Slayt Numarası Yer Tutucusu 1"/>
          <p:cNvSpPr>
            <a:spLocks noGrp="1"/>
          </p:cNvSpPr>
          <p:nvPr>
            <p:ph type="sldNum" sz="quarter" idx="12"/>
          </p:nvPr>
        </p:nvSpPr>
        <p:spPr/>
        <p:txBody>
          <a:bodyPr/>
          <a:lstStyle/>
          <a:p>
            <a:fld id="{1B8257D2-441B-5B41-A1BC-0F5C968A6251}" type="slidenum">
              <a:rPr lang="en-US" smtClean="0"/>
              <a:t>22</a:t>
            </a:fld>
            <a:endParaRPr lang="en-US"/>
          </a:p>
        </p:txBody>
      </p:sp>
      <p:sp>
        <p:nvSpPr>
          <p:cNvPr id="4" name="Altbilgi Yer Tutucusu 3"/>
          <p:cNvSpPr>
            <a:spLocks noGrp="1"/>
          </p:cNvSpPr>
          <p:nvPr>
            <p:ph type="ftr" sz="quarter" idx="11"/>
          </p:nvPr>
        </p:nvSpPr>
        <p:spPr>
          <a:xfrm>
            <a:off x="1990725" y="7419975"/>
            <a:ext cx="5762625" cy="425491"/>
          </a:xfrm>
        </p:spPr>
        <p:txBody>
          <a:bodyPr/>
          <a:lstStyle/>
          <a:p>
            <a:endParaRPr lang="en-US" sz="800" dirty="0">
              <a:solidFill>
                <a:schemeClr val="bg1">
                  <a:lumMod val="50000"/>
                </a:schemeClr>
              </a:solidFill>
              <a:latin typeface="Times New Roman" panose="02020603050405020304" pitchFamily="18" charset="0"/>
              <a:cs typeface="Times New Roman" panose="02020603050405020304" pitchFamily="18" charset="0"/>
            </a:endParaRPr>
          </a:p>
        </p:txBody>
      </p:sp>
      <p:graphicFrame>
        <p:nvGraphicFramePr>
          <p:cNvPr id="5" name="Tablo 4">
            <a:extLst>
              <a:ext uri="{FF2B5EF4-FFF2-40B4-BE49-F238E27FC236}">
                <a16:creationId xmlns:a16="http://schemas.microsoft.com/office/drawing/2014/main" id="{FAA15780-9522-427B-90A9-1A78700A0A86}"/>
              </a:ext>
            </a:extLst>
          </p:cNvPr>
          <p:cNvGraphicFramePr>
            <a:graphicFrameLocks noGrp="1"/>
          </p:cNvGraphicFramePr>
          <p:nvPr>
            <p:extLst>
              <p:ext uri="{D42A27DB-BD31-4B8C-83A1-F6EECF244321}">
                <p14:modId xmlns:p14="http://schemas.microsoft.com/office/powerpoint/2010/main" val="789632431"/>
              </p:ext>
            </p:extLst>
          </p:nvPr>
        </p:nvGraphicFramePr>
        <p:xfrm>
          <a:off x="485775" y="1967751"/>
          <a:ext cx="8748714" cy="1644130"/>
        </p:xfrm>
        <a:graphic>
          <a:graphicData uri="http://schemas.openxmlformats.org/drawingml/2006/table">
            <a:tbl>
              <a:tblPr firstRow="1" firstCol="1" lastRow="1" lastCol="1" bandRow="1" bandCol="1">
                <a:tableStyleId>{5C22544A-7EE6-4342-B048-85BDC9FD1C3A}</a:tableStyleId>
              </a:tblPr>
              <a:tblGrid>
                <a:gridCol w="3283174">
                  <a:extLst>
                    <a:ext uri="{9D8B030D-6E8A-4147-A177-3AD203B41FA5}">
                      <a16:colId xmlns:a16="http://schemas.microsoft.com/office/drawing/2014/main" val="3002420836"/>
                    </a:ext>
                  </a:extLst>
                </a:gridCol>
                <a:gridCol w="2432629">
                  <a:extLst>
                    <a:ext uri="{9D8B030D-6E8A-4147-A177-3AD203B41FA5}">
                      <a16:colId xmlns:a16="http://schemas.microsoft.com/office/drawing/2014/main" val="2531902630"/>
                    </a:ext>
                  </a:extLst>
                </a:gridCol>
                <a:gridCol w="3032911">
                  <a:extLst>
                    <a:ext uri="{9D8B030D-6E8A-4147-A177-3AD203B41FA5}">
                      <a16:colId xmlns:a16="http://schemas.microsoft.com/office/drawing/2014/main" val="1515091375"/>
                    </a:ext>
                  </a:extLst>
                </a:gridCol>
              </a:tblGrid>
              <a:tr h="854008">
                <a:tc>
                  <a:txBody>
                    <a:bodyPr/>
                    <a:lstStyle/>
                    <a:p>
                      <a:pPr marL="342900" marR="125095" lvl="0" indent="-342900">
                        <a:spcBef>
                          <a:spcPts val="505"/>
                        </a:spcBef>
                        <a:spcAft>
                          <a:spcPts val="0"/>
                        </a:spcAft>
                        <a:buFont typeface="+mj-lt"/>
                        <a:buAutoNum type="arabicPeriod"/>
                        <a:tabLst>
                          <a:tab pos="344170" algn="l"/>
                        </a:tabLst>
                      </a:pPr>
                      <a:r>
                        <a:rPr lang="en-US" sz="1000">
                          <a:effectLst/>
                        </a:rPr>
                        <a:t>References to the relevant standards used, or references to the specifications</a:t>
                      </a:r>
                      <a:r>
                        <a:rPr lang="en-US" sz="1000" spc="-65">
                          <a:effectLst/>
                        </a:rPr>
                        <a:t> </a:t>
                      </a:r>
                      <a:r>
                        <a:rPr lang="en-US" sz="1000">
                          <a:effectLst/>
                        </a:rPr>
                        <a:t>in relation to which conformity is declared:</a:t>
                      </a:r>
                      <a:endParaRPr lang="tr-TR"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algn="ctr">
                        <a:spcBef>
                          <a:spcPts val="35"/>
                        </a:spcBef>
                        <a:spcAft>
                          <a:spcPts val="0"/>
                        </a:spcAft>
                      </a:pPr>
                      <a:r>
                        <a:rPr lang="en-US" sz="1400">
                          <a:effectLst/>
                        </a:rPr>
                        <a:t> </a:t>
                      </a:r>
                      <a:endParaRPr lang="tr-TR" sz="1100">
                        <a:effectLst/>
                      </a:endParaRPr>
                    </a:p>
                    <a:p>
                      <a:pPr marL="133350" algn="ctr">
                        <a:spcAft>
                          <a:spcPts val="0"/>
                        </a:spcAft>
                      </a:pPr>
                      <a:r>
                        <a:rPr lang="en-US" sz="1600">
                          <a:effectLst/>
                        </a:rPr>
                        <a:t>----------------------</a:t>
                      </a:r>
                      <a:endParaRPr lang="tr-TR"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87630" marR="229235" indent="6985" algn="r" rtl="1">
                        <a:spcBef>
                          <a:spcPts val="130"/>
                        </a:spcBef>
                        <a:spcAft>
                          <a:spcPts val="0"/>
                        </a:spcAft>
                      </a:pPr>
                      <a:r>
                        <a:rPr lang="en-US" sz="1200">
                          <a:effectLst/>
                        </a:rPr>
                        <a:t> .</a:t>
                      </a:r>
                      <a:r>
                        <a:rPr lang="tr-TR" sz="1200">
                          <a:effectLst/>
                        </a:rPr>
                        <a:t>6</a:t>
                      </a:r>
                      <a:r>
                        <a:rPr lang="ar-SA" sz="1200">
                          <a:effectLst/>
                        </a:rPr>
                        <a:t>الإشارة إلى المواصفات القياسية</a:t>
                      </a:r>
                      <a:r>
                        <a:rPr lang="ar-AE" sz="1200">
                          <a:effectLst/>
                        </a:rPr>
                        <a:t>  الخليجية المطبقة، أو المتطلبات الفنية المستخدمة في الإقرار بالمطابقة</a:t>
                      </a:r>
                      <a:endParaRPr lang="tr-TR"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74251055"/>
                  </a:ext>
                </a:extLst>
              </a:tr>
              <a:tr h="360769">
                <a:tc>
                  <a:txBody>
                    <a:bodyPr/>
                    <a:lstStyle/>
                    <a:p>
                      <a:pPr marL="342900" marR="139065" lvl="0" indent="-342900">
                        <a:spcBef>
                          <a:spcPts val="505"/>
                        </a:spcBef>
                        <a:spcAft>
                          <a:spcPts val="0"/>
                        </a:spcAft>
                        <a:buFont typeface="+mj-lt"/>
                        <a:buAutoNum type="arabicPeriod"/>
                        <a:tabLst>
                          <a:tab pos="344170" algn="l"/>
                        </a:tabLst>
                      </a:pPr>
                      <a:r>
                        <a:rPr lang="en-US" sz="1000">
                          <a:effectLst/>
                        </a:rPr>
                        <a:t>The notified body name (if any)</a:t>
                      </a:r>
                      <a:endParaRPr lang="tr-TR"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algn="ctr">
                        <a:spcAft>
                          <a:spcPts val="0"/>
                        </a:spcAft>
                      </a:pPr>
                      <a:r>
                        <a:rPr lang="en-US" sz="1600">
                          <a:effectLst/>
                        </a:rPr>
                        <a:t>----------------------</a:t>
                      </a:r>
                      <a:endParaRPr lang="tr-TR"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69215" marR="90170" algn="r" rtl="1">
                        <a:spcBef>
                          <a:spcPts val="130"/>
                        </a:spcBef>
                        <a:spcAft>
                          <a:spcPts val="0"/>
                        </a:spcAft>
                      </a:pPr>
                      <a:r>
                        <a:rPr lang="en-US" sz="1200">
                          <a:effectLst/>
                        </a:rPr>
                        <a:t>.</a:t>
                      </a:r>
                      <a:r>
                        <a:rPr lang="tr-TR" sz="1200">
                          <a:effectLst/>
                        </a:rPr>
                        <a:t>7 </a:t>
                      </a:r>
                      <a:r>
                        <a:rPr lang="ar-AE" sz="1200">
                          <a:effectLst/>
                        </a:rPr>
                        <a:t>اسم الجهة المقبولة (إذا لزم)</a:t>
                      </a:r>
                      <a:endParaRPr lang="tr-TR"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292364567"/>
                  </a:ext>
                </a:extLst>
              </a:tr>
              <a:tr h="429353">
                <a:tc>
                  <a:txBody>
                    <a:bodyPr/>
                    <a:lstStyle/>
                    <a:p>
                      <a:pPr marL="342900" marR="139065" lvl="0" indent="-342900">
                        <a:spcBef>
                          <a:spcPts val="505"/>
                        </a:spcBef>
                        <a:spcAft>
                          <a:spcPts val="0"/>
                        </a:spcAft>
                        <a:buFont typeface="+mj-lt"/>
                        <a:buAutoNum type="arabicPeriod"/>
                        <a:tabLst>
                          <a:tab pos="344170" algn="l"/>
                        </a:tabLst>
                      </a:pPr>
                      <a:r>
                        <a:rPr lang="en-US" sz="1000">
                          <a:effectLst/>
                        </a:rPr>
                        <a:t>Number of the notified body</a:t>
                      </a:r>
                      <a:endParaRPr lang="tr-TR"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algn="ctr">
                        <a:spcAft>
                          <a:spcPts val="0"/>
                        </a:spcAft>
                      </a:pPr>
                      <a:r>
                        <a:rPr lang="en-US" sz="1600">
                          <a:effectLst/>
                        </a:rPr>
                        <a:t>----------------------</a:t>
                      </a:r>
                      <a:endParaRPr lang="tr-TR"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73025" marR="180340" algn="r" rtl="1">
                        <a:spcBef>
                          <a:spcPts val="130"/>
                        </a:spcBef>
                        <a:spcAft>
                          <a:spcPts val="0"/>
                        </a:spcAft>
                      </a:pPr>
                      <a:r>
                        <a:rPr lang="en-US" sz="1200" dirty="0">
                          <a:effectLst/>
                        </a:rPr>
                        <a:t>.</a:t>
                      </a:r>
                      <a:r>
                        <a:rPr lang="tr-TR" sz="1200" dirty="0">
                          <a:effectLst/>
                        </a:rPr>
                        <a:t>8 </a:t>
                      </a:r>
                      <a:r>
                        <a:rPr lang="ar-AE" sz="1200" dirty="0">
                          <a:effectLst/>
                        </a:rPr>
                        <a:t>رقم الجهة المقبولة</a:t>
                      </a:r>
                      <a:endParaRPr lang="tr-TR"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218848638"/>
                  </a:ext>
                </a:extLst>
              </a:tr>
            </a:tbl>
          </a:graphicData>
        </a:graphic>
      </p:graphicFrame>
      <p:graphicFrame>
        <p:nvGraphicFramePr>
          <p:cNvPr id="10" name="Tablo 9">
            <a:extLst>
              <a:ext uri="{FF2B5EF4-FFF2-40B4-BE49-F238E27FC236}">
                <a16:creationId xmlns:a16="http://schemas.microsoft.com/office/drawing/2014/main" id="{282FD649-B08E-48CF-A3A2-14567C1AF148}"/>
              </a:ext>
            </a:extLst>
          </p:cNvPr>
          <p:cNvGraphicFramePr>
            <a:graphicFrameLocks noGrp="1"/>
          </p:cNvGraphicFramePr>
          <p:nvPr>
            <p:extLst>
              <p:ext uri="{D42A27DB-BD31-4B8C-83A1-F6EECF244321}">
                <p14:modId xmlns:p14="http://schemas.microsoft.com/office/powerpoint/2010/main" val="660688424"/>
              </p:ext>
            </p:extLst>
          </p:nvPr>
        </p:nvGraphicFramePr>
        <p:xfrm>
          <a:off x="485775" y="1748813"/>
          <a:ext cx="8748714" cy="4499828"/>
        </p:xfrm>
        <a:graphic>
          <a:graphicData uri="http://schemas.openxmlformats.org/drawingml/2006/table">
            <a:tbl>
              <a:tblPr firstRow="1" firstCol="1" lastRow="1" lastCol="1" bandRow="1" bandCol="1">
                <a:tableStyleId>{5C22544A-7EE6-4342-B048-85BDC9FD1C3A}</a:tableStyleId>
              </a:tblPr>
              <a:tblGrid>
                <a:gridCol w="3283174">
                  <a:extLst>
                    <a:ext uri="{9D8B030D-6E8A-4147-A177-3AD203B41FA5}">
                      <a16:colId xmlns:a16="http://schemas.microsoft.com/office/drawing/2014/main" val="2538821832"/>
                    </a:ext>
                  </a:extLst>
                </a:gridCol>
                <a:gridCol w="2432629">
                  <a:extLst>
                    <a:ext uri="{9D8B030D-6E8A-4147-A177-3AD203B41FA5}">
                      <a16:colId xmlns:a16="http://schemas.microsoft.com/office/drawing/2014/main" val="569244825"/>
                    </a:ext>
                  </a:extLst>
                </a:gridCol>
                <a:gridCol w="3032911">
                  <a:extLst>
                    <a:ext uri="{9D8B030D-6E8A-4147-A177-3AD203B41FA5}">
                      <a16:colId xmlns:a16="http://schemas.microsoft.com/office/drawing/2014/main" val="502769216"/>
                    </a:ext>
                  </a:extLst>
                </a:gridCol>
              </a:tblGrid>
              <a:tr h="449108">
                <a:tc>
                  <a:txBody>
                    <a:bodyPr/>
                    <a:lstStyle/>
                    <a:p>
                      <a:pPr marL="342900" lvl="0" indent="-342900">
                        <a:spcBef>
                          <a:spcPts val="610"/>
                        </a:spcBef>
                        <a:spcAft>
                          <a:spcPts val="0"/>
                        </a:spcAft>
                        <a:buFont typeface="+mj-lt"/>
                        <a:buAutoNum type="arabicPeriod"/>
                      </a:pPr>
                      <a:r>
                        <a:rPr lang="en-US" sz="1000">
                          <a:effectLst/>
                        </a:rPr>
                        <a:t>Notified body scope</a:t>
                      </a:r>
                      <a:endParaRPr lang="tr-TR"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133350" algn="ctr">
                        <a:spcAft>
                          <a:spcPts val="0"/>
                        </a:spcAft>
                      </a:pPr>
                      <a:r>
                        <a:rPr lang="en-US" sz="1600">
                          <a:effectLst/>
                        </a:rPr>
                        <a:t>----------------------</a:t>
                      </a:r>
                      <a:endParaRPr lang="tr-TR"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249555" marR="645795" indent="-180340" algn="r" rtl="1">
                        <a:spcBef>
                          <a:spcPts val="230"/>
                        </a:spcBef>
                        <a:spcAft>
                          <a:spcPts val="0"/>
                        </a:spcAft>
                      </a:pPr>
                      <a:r>
                        <a:rPr lang="en-US" sz="1200">
                          <a:effectLst/>
                        </a:rPr>
                        <a:t>.</a:t>
                      </a:r>
                      <a:r>
                        <a:rPr lang="tr-TR" sz="1200">
                          <a:effectLst/>
                        </a:rPr>
                        <a:t>9 </a:t>
                      </a:r>
                      <a:r>
                        <a:rPr lang="ar-AE" sz="1200">
                          <a:effectLst/>
                        </a:rPr>
                        <a:t>نطاق تدخل الجهة المقبولة</a:t>
                      </a:r>
                      <a:endParaRPr lang="tr-TR"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658701260"/>
                  </a:ext>
                </a:extLst>
              </a:tr>
              <a:tr h="449108">
                <a:tc>
                  <a:txBody>
                    <a:bodyPr/>
                    <a:lstStyle/>
                    <a:p>
                      <a:pPr marL="342900" lvl="0" indent="-342900">
                        <a:spcBef>
                          <a:spcPts val="865"/>
                        </a:spcBef>
                        <a:spcAft>
                          <a:spcPts val="0"/>
                        </a:spcAft>
                        <a:buFont typeface="+mj-lt"/>
                        <a:buAutoNum type="arabicPeriod"/>
                      </a:pPr>
                      <a:r>
                        <a:rPr lang="en-US" sz="1000">
                          <a:effectLst/>
                        </a:rPr>
                        <a:t>Additional Information</a:t>
                      </a:r>
                      <a:endParaRPr lang="tr-TR"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133350" algn="ctr">
                        <a:spcBef>
                          <a:spcPts val="210"/>
                        </a:spcBef>
                        <a:spcAft>
                          <a:spcPts val="0"/>
                        </a:spcAft>
                      </a:pPr>
                      <a:r>
                        <a:rPr lang="en-US" sz="1600">
                          <a:effectLst/>
                        </a:rPr>
                        <a:t>----------------------</a:t>
                      </a:r>
                      <a:endParaRPr lang="tr-TR"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163195" marR="181610" indent="-74295" algn="r" rtl="1">
                        <a:spcBef>
                          <a:spcPts val="490"/>
                        </a:spcBef>
                        <a:spcAft>
                          <a:spcPts val="0"/>
                        </a:spcAft>
                      </a:pPr>
                      <a:r>
                        <a:rPr lang="en-US" sz="1200">
                          <a:effectLst/>
                        </a:rPr>
                        <a:t>.</a:t>
                      </a:r>
                      <a:r>
                        <a:rPr lang="tr-TR" sz="1200">
                          <a:effectLst/>
                        </a:rPr>
                        <a:t>10 </a:t>
                      </a:r>
                      <a:r>
                        <a:rPr lang="ar-AE" sz="1200">
                          <a:effectLst/>
                        </a:rPr>
                        <a:t>معطيات إضافية </a:t>
                      </a:r>
                      <a:endParaRPr lang="tr-TR"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063889719"/>
                  </a:ext>
                </a:extLst>
              </a:tr>
              <a:tr h="1383387">
                <a:tc>
                  <a:txBody>
                    <a:bodyPr/>
                    <a:lstStyle/>
                    <a:p>
                      <a:pPr marL="344170">
                        <a:spcBef>
                          <a:spcPts val="865"/>
                        </a:spcBef>
                        <a:spcAft>
                          <a:spcPts val="0"/>
                        </a:spcAft>
                      </a:pPr>
                      <a:r>
                        <a:rPr lang="en-US" sz="1000">
                          <a:effectLst/>
                        </a:rPr>
                        <a:t>This declaration of conformity is issued under the sole responsibility of the importer</a:t>
                      </a:r>
                      <a:endParaRPr lang="tr-TR" sz="1100">
                        <a:effectLst/>
                      </a:endParaRPr>
                    </a:p>
                    <a:p>
                      <a:pPr marL="344170">
                        <a:spcBef>
                          <a:spcPts val="865"/>
                        </a:spcBef>
                        <a:spcAft>
                          <a:spcPts val="0"/>
                        </a:spcAft>
                      </a:pPr>
                      <a:r>
                        <a:rPr lang="en-US" sz="1000">
                          <a:effectLst/>
                        </a:rPr>
                        <a:t>Signed for and on behalf of:</a:t>
                      </a:r>
                      <a:endParaRPr lang="tr-TR"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133350" algn="ctr">
                        <a:spcBef>
                          <a:spcPts val="210"/>
                        </a:spcBef>
                        <a:spcAft>
                          <a:spcPts val="0"/>
                        </a:spcAft>
                      </a:pPr>
                      <a:r>
                        <a:rPr lang="en-US" sz="1600">
                          <a:effectLst/>
                        </a:rPr>
                        <a:t>----------------------</a:t>
                      </a:r>
                      <a:endParaRPr lang="tr-TR"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88900" marR="92075" algn="r">
                        <a:spcBef>
                          <a:spcPts val="490"/>
                        </a:spcBef>
                        <a:spcAft>
                          <a:spcPts val="0"/>
                        </a:spcAft>
                        <a:tabLst>
                          <a:tab pos="2124075" algn="r"/>
                        </a:tabLst>
                      </a:pPr>
                      <a:r>
                        <a:rPr lang="ar-AE" sz="1200">
                          <a:effectLst/>
                        </a:rPr>
                        <a:t>تم إصدار هذا الإقرار تحت المسؤولية الكاملة للمستورد</a:t>
                      </a:r>
                      <a:endParaRPr lang="tr-TR" sz="1100">
                        <a:effectLst/>
                      </a:endParaRPr>
                    </a:p>
                    <a:p>
                      <a:pPr marL="88900" marR="181610" algn="r" rtl="1">
                        <a:spcBef>
                          <a:spcPts val="490"/>
                        </a:spcBef>
                        <a:spcAft>
                          <a:spcPts val="0"/>
                        </a:spcAft>
                      </a:pPr>
                      <a:r>
                        <a:rPr lang="ar-AE" sz="1200">
                          <a:effectLst/>
                        </a:rPr>
                        <a:t>موقّع من طرف وبتفويض عن:</a:t>
                      </a:r>
                      <a:endParaRPr lang="tr-TR"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495441818"/>
                  </a:ext>
                </a:extLst>
              </a:tr>
              <a:tr h="449108">
                <a:tc>
                  <a:txBody>
                    <a:bodyPr/>
                    <a:lstStyle/>
                    <a:p>
                      <a:pPr marL="344170" rtl="0">
                        <a:spcBef>
                          <a:spcPts val="865"/>
                        </a:spcBef>
                        <a:spcAft>
                          <a:spcPts val="0"/>
                        </a:spcAft>
                      </a:pPr>
                      <a:r>
                        <a:rPr lang="tr-TR" sz="1000">
                          <a:effectLst/>
                        </a:rPr>
                        <a:t>(place and date of issue)</a:t>
                      </a:r>
                      <a:endParaRPr lang="tr-TR"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133350" algn="ctr">
                        <a:spcBef>
                          <a:spcPts val="210"/>
                        </a:spcBef>
                        <a:spcAft>
                          <a:spcPts val="0"/>
                        </a:spcAft>
                      </a:pPr>
                      <a:r>
                        <a:rPr lang="en-US" sz="1600">
                          <a:effectLst/>
                        </a:rPr>
                        <a:t>----------------------</a:t>
                      </a:r>
                      <a:endParaRPr lang="tr-TR"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88900" marR="181610" algn="r" rtl="1">
                        <a:spcBef>
                          <a:spcPts val="490"/>
                        </a:spcBef>
                        <a:spcAft>
                          <a:spcPts val="0"/>
                        </a:spcAft>
                      </a:pPr>
                      <a:r>
                        <a:rPr lang="ar-AE" sz="1200">
                          <a:effectLst/>
                        </a:rPr>
                        <a:t>(مكان وتاريخ الإصدار)</a:t>
                      </a:r>
                      <a:endParaRPr lang="tr-TR"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501736711"/>
                  </a:ext>
                </a:extLst>
              </a:tr>
              <a:tr h="449108">
                <a:tc>
                  <a:txBody>
                    <a:bodyPr/>
                    <a:lstStyle/>
                    <a:p>
                      <a:pPr marL="523875" rtl="0">
                        <a:spcBef>
                          <a:spcPts val="865"/>
                        </a:spcBef>
                        <a:spcAft>
                          <a:spcPts val="0"/>
                        </a:spcAft>
                      </a:pPr>
                      <a:r>
                        <a:rPr lang="en-US" sz="1000">
                          <a:effectLst/>
                        </a:rPr>
                        <a:t>(name, function)</a:t>
                      </a:r>
                      <a:endParaRPr lang="tr-TR"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133350" algn="ctr">
                        <a:spcBef>
                          <a:spcPts val="210"/>
                        </a:spcBef>
                        <a:spcAft>
                          <a:spcPts val="0"/>
                        </a:spcAft>
                      </a:pPr>
                      <a:r>
                        <a:rPr lang="en-US" sz="1600">
                          <a:effectLst/>
                        </a:rPr>
                        <a:t>----------------------</a:t>
                      </a:r>
                      <a:endParaRPr lang="tr-TR"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R="774065" algn="r" rtl="1">
                        <a:spcBef>
                          <a:spcPts val="490"/>
                        </a:spcBef>
                        <a:spcAft>
                          <a:spcPts val="0"/>
                        </a:spcAft>
                      </a:pPr>
                      <a:r>
                        <a:rPr lang="en-US" sz="1200">
                          <a:effectLst/>
                        </a:rPr>
                        <a:t>)</a:t>
                      </a:r>
                      <a:r>
                        <a:rPr lang="ar-SA" sz="1200">
                          <a:effectLst/>
                        </a:rPr>
                        <a:t>الاسم، الوظيفة</a:t>
                      </a:r>
                      <a:r>
                        <a:rPr lang="en-US" sz="1200">
                          <a:effectLst/>
                        </a:rPr>
                        <a:t>(</a:t>
                      </a:r>
                      <a:endParaRPr lang="tr-TR"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195313529"/>
                  </a:ext>
                </a:extLst>
              </a:tr>
              <a:tr h="568216">
                <a:tc>
                  <a:txBody>
                    <a:bodyPr/>
                    <a:lstStyle/>
                    <a:p>
                      <a:pPr marL="523875" rtl="0">
                        <a:spcBef>
                          <a:spcPts val="610"/>
                        </a:spcBef>
                        <a:spcAft>
                          <a:spcPts val="0"/>
                        </a:spcAft>
                      </a:pPr>
                      <a:r>
                        <a:rPr lang="en-US" sz="1000">
                          <a:effectLst/>
                        </a:rPr>
                        <a:t>(signature)</a:t>
                      </a:r>
                      <a:endParaRPr lang="tr-TR"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133350" algn="ctr">
                        <a:spcAft>
                          <a:spcPts val="0"/>
                        </a:spcAft>
                      </a:pPr>
                      <a:r>
                        <a:rPr lang="en-US" sz="1600">
                          <a:effectLst/>
                        </a:rPr>
                        <a:t>----------------------</a:t>
                      </a:r>
                      <a:endParaRPr lang="tr-TR"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algn="r" rtl="1">
                        <a:spcBef>
                          <a:spcPts val="230"/>
                        </a:spcBef>
                        <a:spcAft>
                          <a:spcPts val="0"/>
                        </a:spcAft>
                      </a:pPr>
                      <a:r>
                        <a:rPr lang="en-US" sz="1200">
                          <a:effectLst/>
                        </a:rPr>
                        <a:t>)</a:t>
                      </a:r>
                      <a:r>
                        <a:rPr lang="ar-SA" sz="1200">
                          <a:effectLst/>
                        </a:rPr>
                        <a:t>التوقيع</a:t>
                      </a:r>
                      <a:r>
                        <a:rPr lang="en-US" sz="1200">
                          <a:effectLst/>
                        </a:rPr>
                        <a:t>(</a:t>
                      </a:r>
                      <a:endParaRPr lang="tr-TR"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475886411"/>
                  </a:ext>
                </a:extLst>
              </a:tr>
              <a:tr h="751793">
                <a:tc>
                  <a:txBody>
                    <a:bodyPr/>
                    <a:lstStyle/>
                    <a:p>
                      <a:pPr>
                        <a:lnSpc>
                          <a:spcPct val="115000"/>
                        </a:lnSpc>
                        <a:spcAft>
                          <a:spcPts val="0"/>
                        </a:spcAft>
                      </a:pPr>
                      <a:r>
                        <a:rPr lang="en-US" sz="800">
                          <a:effectLst/>
                        </a:rPr>
                        <a:t>Documents to be annexed with this declaration:</a:t>
                      </a:r>
                      <a:endParaRPr lang="tr-TR" sz="1100">
                        <a:effectLst/>
                      </a:endParaRPr>
                    </a:p>
                    <a:p>
                      <a:pPr>
                        <a:lnSpc>
                          <a:spcPct val="115000"/>
                        </a:lnSpc>
                        <a:spcAft>
                          <a:spcPts val="0"/>
                        </a:spcAft>
                      </a:pPr>
                      <a:r>
                        <a:rPr lang="en-US" sz="800">
                          <a:effectLst/>
                        </a:rPr>
                        <a:t>In case of the intervention of a Notified body the Conformity Assessment Procedure used &amp; certificate issued</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133350" algn="ctr">
                        <a:spcAft>
                          <a:spcPts val="0"/>
                        </a:spcAft>
                      </a:pPr>
                      <a:r>
                        <a:rPr lang="en-US" sz="1600">
                          <a:effectLst/>
                        </a:rPr>
                        <a:t> </a:t>
                      </a:r>
                      <a:endParaRPr lang="tr-TR"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algn="r" rtl="1">
                        <a:spcBef>
                          <a:spcPts val="230"/>
                        </a:spcBef>
                        <a:spcAft>
                          <a:spcPts val="0"/>
                        </a:spcAft>
                      </a:pPr>
                      <a:r>
                        <a:rPr lang="ar-AE" sz="900" dirty="0">
                          <a:effectLst/>
                        </a:rPr>
                        <a:t>الوثائق الواجب إرفاقها مع هذا الإقرار</a:t>
                      </a:r>
                      <a:endParaRPr lang="tr-TR" sz="1100" dirty="0">
                        <a:effectLst/>
                      </a:endParaRPr>
                    </a:p>
                    <a:p>
                      <a:pPr algn="r">
                        <a:spcBef>
                          <a:spcPts val="230"/>
                        </a:spcBef>
                        <a:spcAft>
                          <a:spcPts val="0"/>
                        </a:spcAft>
                      </a:pPr>
                      <a:r>
                        <a:rPr lang="en-US" sz="900" dirty="0">
                          <a:effectLst/>
                        </a:rPr>
                        <a:t>  </a:t>
                      </a:r>
                      <a:r>
                        <a:rPr lang="ar-AE" sz="900" dirty="0">
                          <a:effectLst/>
                        </a:rPr>
                        <a:t>في حالة اللجوء إلى جهة مقبولة تحديد إجراء تقويم المطابقة المستخدم ونسخة من الشهادة الصادرة عنه</a:t>
                      </a:r>
                      <a:endParaRPr lang="tr-TR"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565750603"/>
                  </a:ext>
                </a:extLst>
              </a:tr>
            </a:tbl>
          </a:graphicData>
        </a:graphic>
      </p:graphicFrame>
    </p:spTree>
    <p:extLst>
      <p:ext uri="{BB962C8B-B14F-4D97-AF65-F5344CB8AC3E}">
        <p14:creationId xmlns:p14="http://schemas.microsoft.com/office/powerpoint/2010/main" val="5338234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6054" y="7061200"/>
            <a:ext cx="5588148" cy="462595"/>
          </a:xfrm>
          <a:prstGeom prst="rect">
            <a:avLst/>
          </a:prstGeom>
        </p:spPr>
      </p:pic>
      <p:pic>
        <p:nvPicPr>
          <p:cNvPr id="9" name="Picture 4"/>
          <p:cNvPicPr>
            <a:picLocks noChangeAspect="1"/>
          </p:cNvPicPr>
          <p:nvPr/>
        </p:nvPicPr>
        <p:blipFill>
          <a:blip r:embed="rId4"/>
          <a:stretch>
            <a:fillRect/>
          </a:stretch>
        </p:blipFill>
        <p:spPr>
          <a:xfrm flipV="1">
            <a:off x="486013" y="6811438"/>
            <a:ext cx="8748237" cy="45742"/>
          </a:xfrm>
          <a:prstGeom prst="rect">
            <a:avLst/>
          </a:prstGeom>
        </p:spPr>
      </p:pic>
      <p:sp>
        <p:nvSpPr>
          <p:cNvPr id="12" name="Dikdörtgen 11"/>
          <p:cNvSpPr/>
          <p:nvPr/>
        </p:nvSpPr>
        <p:spPr>
          <a:xfrm>
            <a:off x="486013" y="1967751"/>
            <a:ext cx="8632587" cy="3170099"/>
          </a:xfrm>
          <a:prstGeom prst="rect">
            <a:avLst/>
          </a:prstGeom>
        </p:spPr>
        <p:txBody>
          <a:bodyPr wrap="square">
            <a:spAutoFit/>
          </a:bodyPr>
          <a:lstStyle/>
          <a:p>
            <a:r>
              <a:rPr lang="tr-TR" b="1" u="sng" dirty="0">
                <a:solidFill>
                  <a:srgbClr val="FF0000"/>
                </a:solidFill>
              </a:rPr>
              <a:t>BAŞVURU VE DEĞERLENDİRME SÜRECİ:</a:t>
            </a:r>
          </a:p>
          <a:p>
            <a:endParaRPr lang="tr-TR" u="sng" dirty="0">
              <a:solidFill>
                <a:srgbClr val="FF0000"/>
              </a:solidFill>
            </a:endParaRPr>
          </a:p>
          <a:p>
            <a:r>
              <a:rPr lang="tr-TR" b="1" dirty="0"/>
              <a:t>Üretici veya yetkili Temsilcisi, www.tse.org.tr den G MARK Belge Türü olarak   başvurusunu yapar.</a:t>
            </a:r>
            <a:endParaRPr lang="tr-TR" dirty="0"/>
          </a:p>
          <a:p>
            <a:r>
              <a:rPr lang="tr-TR" b="1" dirty="0"/>
              <a:t>Başvuru Dosyası idari birim tarafından Ürün Belgelendirme Başvuru Prosedürüne göre değerlendirilecektir.</a:t>
            </a:r>
            <a:endParaRPr lang="tr-TR" dirty="0"/>
          </a:p>
          <a:p>
            <a:r>
              <a:rPr lang="tr-TR" b="1" dirty="0"/>
              <a:t>Üretici, ürünlerin güvenliğini ve iç üretim kontrolünün güvenilirliğini yansıtan uygun teknik dosya ve Onaylanmış kuruluş tarafından istenen üretim süreci ile ilgili kalite sistem sertifikalarını ve bazı dahili prosedürleri sağlamak zorundadır.</a:t>
            </a:r>
            <a:endParaRPr lang="tr-TR" dirty="0"/>
          </a:p>
          <a:p>
            <a:endParaRPr lang="tr-TR" dirty="0"/>
          </a:p>
        </p:txBody>
      </p:sp>
      <p:sp>
        <p:nvSpPr>
          <p:cNvPr id="2" name="Slayt Numarası Yer Tutucusu 1"/>
          <p:cNvSpPr>
            <a:spLocks noGrp="1"/>
          </p:cNvSpPr>
          <p:nvPr>
            <p:ph type="sldNum" sz="quarter" idx="12"/>
          </p:nvPr>
        </p:nvSpPr>
        <p:spPr/>
        <p:txBody>
          <a:bodyPr/>
          <a:lstStyle/>
          <a:p>
            <a:fld id="{1B8257D2-441B-5B41-A1BC-0F5C968A6251}" type="slidenum">
              <a:rPr lang="en-US" smtClean="0"/>
              <a:t>23</a:t>
            </a:fld>
            <a:endParaRPr lang="en-US"/>
          </a:p>
        </p:txBody>
      </p:sp>
      <p:sp>
        <p:nvSpPr>
          <p:cNvPr id="4" name="Altbilgi Yer Tutucusu 3"/>
          <p:cNvSpPr>
            <a:spLocks noGrp="1"/>
          </p:cNvSpPr>
          <p:nvPr>
            <p:ph type="ftr" sz="quarter" idx="11"/>
          </p:nvPr>
        </p:nvSpPr>
        <p:spPr>
          <a:xfrm>
            <a:off x="1794511" y="7061201"/>
            <a:ext cx="5958840" cy="784266"/>
          </a:xfrm>
        </p:spPr>
        <p:txBody>
          <a:bodyPr/>
          <a:lstStyle/>
          <a:p>
            <a:endParaRPr lang="en-US" sz="800" dirty="0">
              <a:solidFill>
                <a:schemeClr val="bg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37381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C957ACC-4E0C-4E1F-A0AB-BF2C4510141C}"/>
              </a:ext>
            </a:extLst>
          </p:cNvPr>
          <p:cNvSpPr>
            <a:spLocks noGrp="1"/>
          </p:cNvSpPr>
          <p:nvPr>
            <p:ph type="title"/>
          </p:nvPr>
        </p:nvSpPr>
        <p:spPr/>
        <p:txBody>
          <a:bodyPr/>
          <a:lstStyle/>
          <a:p>
            <a:endParaRPr lang="tr-TR" dirty="0"/>
          </a:p>
        </p:txBody>
      </p:sp>
      <p:sp>
        <p:nvSpPr>
          <p:cNvPr id="3" name="İçerik Yer Tutucusu 2">
            <a:extLst>
              <a:ext uri="{FF2B5EF4-FFF2-40B4-BE49-F238E27FC236}">
                <a16:creationId xmlns:a16="http://schemas.microsoft.com/office/drawing/2014/main" id="{3825AD4A-06DB-40B6-B998-F6D385283DA3}"/>
              </a:ext>
            </a:extLst>
          </p:cNvPr>
          <p:cNvSpPr>
            <a:spLocks noGrp="1"/>
          </p:cNvSpPr>
          <p:nvPr>
            <p:ph idx="1"/>
          </p:nvPr>
        </p:nvSpPr>
        <p:spPr/>
        <p:txBody>
          <a:bodyPr/>
          <a:lstStyle/>
          <a:p>
            <a:endParaRPr lang="tr-TR" dirty="0"/>
          </a:p>
          <a:p>
            <a:endParaRPr lang="tr-TR" dirty="0"/>
          </a:p>
          <a:p>
            <a:r>
              <a:rPr lang="tr-TR" dirty="0"/>
              <a:t>ÜRÜNÜN   HS  KODLARINA  GÖRE  BELGE  KATEGORİLERİ    BELİRLENİR.</a:t>
            </a:r>
          </a:p>
          <a:p>
            <a:r>
              <a:rPr lang="tr-TR" dirty="0"/>
              <a:t>ÜRÜN  KATEGORİ BİLGİSİ HS  CODE  BİLGİSİ  SİSTEME  GİRİLİR.</a:t>
            </a:r>
          </a:p>
          <a:p>
            <a:endParaRPr lang="tr-TR" dirty="0"/>
          </a:p>
        </p:txBody>
      </p:sp>
      <p:sp>
        <p:nvSpPr>
          <p:cNvPr id="4" name="Alt Bilgi Yer Tutucusu 3">
            <a:extLst>
              <a:ext uri="{FF2B5EF4-FFF2-40B4-BE49-F238E27FC236}">
                <a16:creationId xmlns:a16="http://schemas.microsoft.com/office/drawing/2014/main" id="{DD787EF9-7023-4F40-B3DC-81358D3387B3}"/>
              </a:ext>
            </a:extLst>
          </p:cNvPr>
          <p:cNvSpPr>
            <a:spLocks noGrp="1"/>
          </p:cNvSpPr>
          <p:nvPr>
            <p:ph type="ftr" sz="quarter" idx="11"/>
          </p:nvPr>
        </p:nvSpPr>
        <p:spPr/>
        <p:txBody>
          <a:bodyPr/>
          <a:lstStyle/>
          <a:p>
            <a:r>
              <a:rPr lang="en-US" dirty="0" err="1"/>
              <a:t>Doküman</a:t>
            </a:r>
            <a:r>
              <a:rPr lang="en-US" dirty="0"/>
              <a:t> Kodu:&lt;DOC_KODU&gt; Rev Tar./No:&lt;ONAY_TAR&gt;/&lt;REV_NO&gt;</a:t>
            </a:r>
          </a:p>
        </p:txBody>
      </p:sp>
      <p:sp>
        <p:nvSpPr>
          <p:cNvPr id="5" name="Slayt Numarası Yer Tutucusu 4">
            <a:extLst>
              <a:ext uri="{FF2B5EF4-FFF2-40B4-BE49-F238E27FC236}">
                <a16:creationId xmlns:a16="http://schemas.microsoft.com/office/drawing/2014/main" id="{A21FD5E2-A137-4074-A32D-C83C1273D3E0}"/>
              </a:ext>
            </a:extLst>
          </p:cNvPr>
          <p:cNvSpPr>
            <a:spLocks noGrp="1"/>
          </p:cNvSpPr>
          <p:nvPr>
            <p:ph type="sldNum" sz="quarter" idx="12"/>
          </p:nvPr>
        </p:nvSpPr>
        <p:spPr/>
        <p:txBody>
          <a:bodyPr/>
          <a:lstStyle/>
          <a:p>
            <a:fld id="{1B8257D2-441B-5B41-A1BC-0F5C968A6251}" type="slidenum">
              <a:rPr lang="en-US" smtClean="0"/>
              <a:t>24</a:t>
            </a:fld>
            <a:endParaRPr lang="en-US"/>
          </a:p>
        </p:txBody>
      </p:sp>
      <p:pic>
        <p:nvPicPr>
          <p:cNvPr id="6" name="Resim 8">
            <a:extLst>
              <a:ext uri="{FF2B5EF4-FFF2-40B4-BE49-F238E27FC236}">
                <a16:creationId xmlns:a16="http://schemas.microsoft.com/office/drawing/2014/main" id="{B660E7F8-7886-433B-AD4C-ED77AC3CA9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6054" y="6675120"/>
            <a:ext cx="5588148" cy="848675"/>
          </a:xfrm>
          <a:prstGeom prst="rect">
            <a:avLst/>
          </a:prstGeom>
        </p:spPr>
      </p:pic>
    </p:spTree>
    <p:extLst>
      <p:ext uri="{BB962C8B-B14F-4D97-AF65-F5344CB8AC3E}">
        <p14:creationId xmlns:p14="http://schemas.microsoft.com/office/powerpoint/2010/main" val="19244038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448E750-1C91-413A-9F40-9AE5C597BC4F}"/>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7759CBFE-67BC-4CAC-B2A7-14D20EB47025}"/>
              </a:ext>
            </a:extLst>
          </p:cNvPr>
          <p:cNvSpPr>
            <a:spLocks noGrp="1"/>
          </p:cNvSpPr>
          <p:nvPr>
            <p:ph idx="1"/>
          </p:nvPr>
        </p:nvSpPr>
        <p:spPr/>
        <p:txBody>
          <a:bodyPr/>
          <a:lstStyle/>
          <a:p>
            <a:endParaRPr lang="tr-TR" dirty="0"/>
          </a:p>
        </p:txBody>
      </p:sp>
      <p:sp>
        <p:nvSpPr>
          <p:cNvPr id="4" name="Alt Bilgi Yer Tutucusu 3">
            <a:extLst>
              <a:ext uri="{FF2B5EF4-FFF2-40B4-BE49-F238E27FC236}">
                <a16:creationId xmlns:a16="http://schemas.microsoft.com/office/drawing/2014/main" id="{CCF957D5-4F41-4551-B148-9E67B1EFF895}"/>
              </a:ext>
            </a:extLst>
          </p:cNvPr>
          <p:cNvSpPr>
            <a:spLocks noGrp="1"/>
          </p:cNvSpPr>
          <p:nvPr>
            <p:ph type="ftr" sz="quarter" idx="11"/>
          </p:nvPr>
        </p:nvSpPr>
        <p:spPr/>
        <p:txBody>
          <a:bodyPr/>
          <a:lstStyle/>
          <a:p>
            <a:r>
              <a:rPr lang="en-US" dirty="0" err="1"/>
              <a:t>Doküman</a:t>
            </a:r>
            <a:r>
              <a:rPr lang="en-US" dirty="0"/>
              <a:t> Kodu:&lt;DOC_KODU&gt; Rev Tar./No:&lt;ONAY_TAR&gt;/&lt;REV_NO&gt;</a:t>
            </a:r>
          </a:p>
        </p:txBody>
      </p:sp>
      <p:sp>
        <p:nvSpPr>
          <p:cNvPr id="5" name="Slayt Numarası Yer Tutucusu 4">
            <a:extLst>
              <a:ext uri="{FF2B5EF4-FFF2-40B4-BE49-F238E27FC236}">
                <a16:creationId xmlns:a16="http://schemas.microsoft.com/office/drawing/2014/main" id="{C4870D70-40A3-4D3B-BD2B-8ECACC505E2E}"/>
              </a:ext>
            </a:extLst>
          </p:cNvPr>
          <p:cNvSpPr>
            <a:spLocks noGrp="1"/>
          </p:cNvSpPr>
          <p:nvPr>
            <p:ph type="sldNum" sz="quarter" idx="12"/>
          </p:nvPr>
        </p:nvSpPr>
        <p:spPr/>
        <p:txBody>
          <a:bodyPr/>
          <a:lstStyle/>
          <a:p>
            <a:fld id="{1B8257D2-441B-5B41-A1BC-0F5C968A6251}" type="slidenum">
              <a:rPr lang="en-US" smtClean="0"/>
              <a:t>25</a:t>
            </a:fld>
            <a:endParaRPr lang="en-US"/>
          </a:p>
        </p:txBody>
      </p:sp>
      <p:pic>
        <p:nvPicPr>
          <p:cNvPr id="6" name="Resim 5">
            <a:extLst>
              <a:ext uri="{FF2B5EF4-FFF2-40B4-BE49-F238E27FC236}">
                <a16:creationId xmlns:a16="http://schemas.microsoft.com/office/drawing/2014/main" id="{02652A1A-3F78-42B2-BD46-40AAD9727210}"/>
              </a:ext>
            </a:extLst>
          </p:cNvPr>
          <p:cNvPicPr>
            <a:picLocks noChangeAspect="1"/>
          </p:cNvPicPr>
          <p:nvPr/>
        </p:nvPicPr>
        <p:blipFill>
          <a:blip r:embed="rId2"/>
          <a:stretch>
            <a:fillRect/>
          </a:stretch>
        </p:blipFill>
        <p:spPr>
          <a:xfrm>
            <a:off x="1186306" y="2525654"/>
            <a:ext cx="6976000" cy="3924000"/>
          </a:xfrm>
          <a:prstGeom prst="rect">
            <a:avLst/>
          </a:prstGeom>
        </p:spPr>
      </p:pic>
      <p:pic>
        <p:nvPicPr>
          <p:cNvPr id="8" name="Resim 8">
            <a:extLst>
              <a:ext uri="{FF2B5EF4-FFF2-40B4-BE49-F238E27FC236}">
                <a16:creationId xmlns:a16="http://schemas.microsoft.com/office/drawing/2014/main" id="{8F9C1552-4C47-4A9D-BC56-FE01E4552A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6054" y="7061200"/>
            <a:ext cx="5588148" cy="462595"/>
          </a:xfrm>
          <a:prstGeom prst="rect">
            <a:avLst/>
          </a:prstGeom>
        </p:spPr>
      </p:pic>
    </p:spTree>
    <p:extLst>
      <p:ext uri="{BB962C8B-B14F-4D97-AF65-F5344CB8AC3E}">
        <p14:creationId xmlns:p14="http://schemas.microsoft.com/office/powerpoint/2010/main" val="34611755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7DB832C-D7C4-4075-A102-A3EFB39419E9}"/>
              </a:ext>
            </a:extLst>
          </p:cNvPr>
          <p:cNvSpPr>
            <a:spLocks noGrp="1"/>
          </p:cNvSpPr>
          <p:nvPr>
            <p:ph type="title"/>
          </p:nvPr>
        </p:nvSpPr>
        <p:spPr/>
        <p:txBody>
          <a:bodyPr/>
          <a:lstStyle/>
          <a:p>
            <a:endParaRPr lang="tr-TR" dirty="0"/>
          </a:p>
        </p:txBody>
      </p:sp>
      <p:sp>
        <p:nvSpPr>
          <p:cNvPr id="3" name="İçerik Yer Tutucusu 2">
            <a:extLst>
              <a:ext uri="{FF2B5EF4-FFF2-40B4-BE49-F238E27FC236}">
                <a16:creationId xmlns:a16="http://schemas.microsoft.com/office/drawing/2014/main" id="{059C81C4-23A5-455B-AC4D-194FCB5EAF9A}"/>
              </a:ext>
            </a:extLst>
          </p:cNvPr>
          <p:cNvSpPr>
            <a:spLocks noGrp="1"/>
          </p:cNvSpPr>
          <p:nvPr>
            <p:ph idx="1"/>
          </p:nvPr>
        </p:nvSpPr>
        <p:spPr/>
        <p:txBody>
          <a:bodyPr/>
          <a:lstStyle/>
          <a:p>
            <a:endParaRPr lang="tr-TR"/>
          </a:p>
        </p:txBody>
      </p:sp>
      <p:sp>
        <p:nvSpPr>
          <p:cNvPr id="4" name="Alt Bilgi Yer Tutucusu 3">
            <a:extLst>
              <a:ext uri="{FF2B5EF4-FFF2-40B4-BE49-F238E27FC236}">
                <a16:creationId xmlns:a16="http://schemas.microsoft.com/office/drawing/2014/main" id="{4AAEA3DA-6908-45A0-BEEC-B24CC5407C25}"/>
              </a:ext>
            </a:extLst>
          </p:cNvPr>
          <p:cNvSpPr>
            <a:spLocks noGrp="1"/>
          </p:cNvSpPr>
          <p:nvPr>
            <p:ph type="ftr" sz="quarter" idx="11"/>
          </p:nvPr>
        </p:nvSpPr>
        <p:spPr/>
        <p:txBody>
          <a:bodyPr/>
          <a:lstStyle/>
          <a:p>
            <a:r>
              <a:rPr lang="en-US" dirty="0" err="1"/>
              <a:t>Doküman</a:t>
            </a:r>
            <a:r>
              <a:rPr lang="en-US" dirty="0"/>
              <a:t> Kodu:&lt;DOC_KODU&gt; Rev Tar./No:&lt;ONAY_TAR&gt;/&lt;REV_NO&gt;</a:t>
            </a:r>
          </a:p>
        </p:txBody>
      </p:sp>
      <p:sp>
        <p:nvSpPr>
          <p:cNvPr id="5" name="Slayt Numarası Yer Tutucusu 4">
            <a:extLst>
              <a:ext uri="{FF2B5EF4-FFF2-40B4-BE49-F238E27FC236}">
                <a16:creationId xmlns:a16="http://schemas.microsoft.com/office/drawing/2014/main" id="{EDC4515E-7727-4103-9D83-C28EF7DB8507}"/>
              </a:ext>
            </a:extLst>
          </p:cNvPr>
          <p:cNvSpPr>
            <a:spLocks noGrp="1"/>
          </p:cNvSpPr>
          <p:nvPr>
            <p:ph type="sldNum" sz="quarter" idx="12"/>
          </p:nvPr>
        </p:nvSpPr>
        <p:spPr/>
        <p:txBody>
          <a:bodyPr/>
          <a:lstStyle/>
          <a:p>
            <a:fld id="{1B8257D2-441B-5B41-A1BC-0F5C968A6251}" type="slidenum">
              <a:rPr lang="en-US" smtClean="0"/>
              <a:t>26</a:t>
            </a:fld>
            <a:endParaRPr lang="en-US"/>
          </a:p>
        </p:txBody>
      </p:sp>
      <p:pic>
        <p:nvPicPr>
          <p:cNvPr id="6" name="Resim 5">
            <a:extLst>
              <a:ext uri="{FF2B5EF4-FFF2-40B4-BE49-F238E27FC236}">
                <a16:creationId xmlns:a16="http://schemas.microsoft.com/office/drawing/2014/main" id="{97139B96-01EB-454B-8572-AFD48A8542A6}"/>
              </a:ext>
            </a:extLst>
          </p:cNvPr>
          <p:cNvPicPr>
            <a:picLocks noChangeAspect="1"/>
          </p:cNvPicPr>
          <p:nvPr/>
        </p:nvPicPr>
        <p:blipFill>
          <a:blip r:embed="rId2"/>
          <a:stretch>
            <a:fillRect/>
          </a:stretch>
        </p:blipFill>
        <p:spPr>
          <a:xfrm>
            <a:off x="1186306" y="2525654"/>
            <a:ext cx="6976000" cy="3924000"/>
          </a:xfrm>
          <a:prstGeom prst="rect">
            <a:avLst/>
          </a:prstGeom>
        </p:spPr>
      </p:pic>
      <p:pic>
        <p:nvPicPr>
          <p:cNvPr id="7" name="Resim 8">
            <a:extLst>
              <a:ext uri="{FF2B5EF4-FFF2-40B4-BE49-F238E27FC236}">
                <a16:creationId xmlns:a16="http://schemas.microsoft.com/office/drawing/2014/main" id="{436BB4C9-FA62-4C57-85D5-8F7DC6C6F3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6054" y="7061200"/>
            <a:ext cx="5588148" cy="462595"/>
          </a:xfrm>
          <a:prstGeom prst="rect">
            <a:avLst/>
          </a:prstGeom>
        </p:spPr>
      </p:pic>
    </p:spTree>
    <p:extLst>
      <p:ext uri="{BB962C8B-B14F-4D97-AF65-F5344CB8AC3E}">
        <p14:creationId xmlns:p14="http://schemas.microsoft.com/office/powerpoint/2010/main" val="22359611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6054" y="7061200"/>
            <a:ext cx="5588148" cy="462595"/>
          </a:xfrm>
          <a:prstGeom prst="rect">
            <a:avLst/>
          </a:prstGeom>
        </p:spPr>
      </p:pic>
      <p:pic>
        <p:nvPicPr>
          <p:cNvPr id="9" name="Picture 4"/>
          <p:cNvPicPr>
            <a:picLocks noChangeAspect="1"/>
          </p:cNvPicPr>
          <p:nvPr/>
        </p:nvPicPr>
        <p:blipFill>
          <a:blip r:embed="rId4"/>
          <a:stretch>
            <a:fillRect/>
          </a:stretch>
        </p:blipFill>
        <p:spPr>
          <a:xfrm flipV="1">
            <a:off x="486013" y="6811438"/>
            <a:ext cx="8748237" cy="45742"/>
          </a:xfrm>
          <a:prstGeom prst="rect">
            <a:avLst/>
          </a:prstGeom>
        </p:spPr>
      </p:pic>
      <p:sp>
        <p:nvSpPr>
          <p:cNvPr id="12" name="Dikdörtgen 11"/>
          <p:cNvSpPr/>
          <p:nvPr/>
        </p:nvSpPr>
        <p:spPr>
          <a:xfrm>
            <a:off x="486013" y="1967751"/>
            <a:ext cx="8632587" cy="877163"/>
          </a:xfrm>
          <a:prstGeom prst="rect">
            <a:avLst/>
          </a:prstGeom>
        </p:spPr>
        <p:txBody>
          <a:bodyPr wrap="square">
            <a:spAutoFit/>
          </a:bodyPr>
          <a:lstStyle/>
          <a:p>
            <a:pPr>
              <a:lnSpc>
                <a:spcPct val="115000"/>
              </a:lnSpc>
            </a:pPr>
            <a:endParaRPr lang="tr-TR" b="1" dirty="0">
              <a:solidFill>
                <a:srgbClr val="FF0000"/>
              </a:solidFill>
              <a:latin typeface="Times New Roman" panose="02020603050405020304" pitchFamily="18" charset="0"/>
              <a:ea typeface="Times New Roman" panose="02020603050405020304" pitchFamily="18" charset="0"/>
            </a:endParaRPr>
          </a:p>
          <a:p>
            <a:pPr defTabSz="914400"/>
            <a:endParaRPr lang="tr-TR" sz="2800" dirty="0">
              <a:latin typeface="+mj-lt"/>
              <a:ea typeface="Times New Roman" panose="02020603050405020304" pitchFamily="18" charset="0"/>
            </a:endParaRPr>
          </a:p>
        </p:txBody>
      </p:sp>
      <p:sp>
        <p:nvSpPr>
          <p:cNvPr id="2" name="Slayt Numarası Yer Tutucusu 1"/>
          <p:cNvSpPr>
            <a:spLocks noGrp="1"/>
          </p:cNvSpPr>
          <p:nvPr>
            <p:ph type="sldNum" sz="quarter" idx="12"/>
          </p:nvPr>
        </p:nvSpPr>
        <p:spPr/>
        <p:txBody>
          <a:bodyPr/>
          <a:lstStyle/>
          <a:p>
            <a:fld id="{1B8257D2-441B-5B41-A1BC-0F5C968A6251}" type="slidenum">
              <a:rPr lang="en-US" smtClean="0"/>
              <a:t>27</a:t>
            </a:fld>
            <a:endParaRPr lang="en-US"/>
          </a:p>
        </p:txBody>
      </p:sp>
      <p:sp>
        <p:nvSpPr>
          <p:cNvPr id="4" name="Altbilgi Yer Tutucusu 3"/>
          <p:cNvSpPr>
            <a:spLocks noGrp="1"/>
          </p:cNvSpPr>
          <p:nvPr>
            <p:ph type="ftr" sz="quarter" idx="11"/>
          </p:nvPr>
        </p:nvSpPr>
        <p:spPr>
          <a:xfrm>
            <a:off x="1990725" y="7419975"/>
            <a:ext cx="5762625" cy="425491"/>
          </a:xfrm>
        </p:spPr>
        <p:txBody>
          <a:bodyPr/>
          <a:lstStyle/>
          <a:p>
            <a:endParaRPr lang="en-US" sz="800" dirty="0">
              <a:solidFill>
                <a:schemeClr val="bg1">
                  <a:lumMod val="50000"/>
                </a:schemeClr>
              </a:solidFill>
              <a:latin typeface="Times New Roman" panose="02020603050405020304" pitchFamily="18" charset="0"/>
              <a:cs typeface="Times New Roman" panose="02020603050405020304" pitchFamily="18" charset="0"/>
            </a:endParaRPr>
          </a:p>
        </p:txBody>
      </p:sp>
      <p:sp>
        <p:nvSpPr>
          <p:cNvPr id="7" name="Dikdörtgen 6">
            <a:extLst>
              <a:ext uri="{FF2B5EF4-FFF2-40B4-BE49-F238E27FC236}">
                <a16:creationId xmlns:a16="http://schemas.microsoft.com/office/drawing/2014/main" id="{BAAEBF54-1E49-4486-BA02-BB1C93904322}"/>
              </a:ext>
            </a:extLst>
          </p:cNvPr>
          <p:cNvSpPr/>
          <p:nvPr/>
        </p:nvSpPr>
        <p:spPr>
          <a:xfrm>
            <a:off x="137160" y="1825199"/>
            <a:ext cx="9224010" cy="4093428"/>
          </a:xfrm>
          <a:prstGeom prst="rect">
            <a:avLst/>
          </a:prstGeom>
        </p:spPr>
        <p:txBody>
          <a:bodyPr wrap="square">
            <a:spAutoFit/>
          </a:bodyPr>
          <a:lstStyle/>
          <a:p>
            <a:endParaRPr lang="tr-TR" b="1" dirty="0"/>
          </a:p>
          <a:p>
            <a:endParaRPr lang="tr-TR" b="1" dirty="0"/>
          </a:p>
          <a:p>
            <a:r>
              <a:rPr lang="tr-TR" b="1" dirty="0"/>
              <a:t>TSE Laboratuvarları, </a:t>
            </a:r>
            <a:r>
              <a:rPr lang="tr-TR" b="1" dirty="0">
                <a:solidFill>
                  <a:srgbClr val="FF0000"/>
                </a:solidFill>
              </a:rPr>
              <a:t>IECEE-CB Programları veya diğer taşeron laboratuvarlar tarafından yayınlanan Akredite raporlar, Risk analizi, Arapça kullanım kılavuzu ve Paketleme </a:t>
            </a:r>
            <a:r>
              <a:rPr lang="tr-TR" b="1" dirty="0" err="1">
                <a:solidFill>
                  <a:srgbClr val="FF0000"/>
                </a:solidFill>
              </a:rPr>
              <a:t>Bilgileri,Ürün</a:t>
            </a:r>
            <a:r>
              <a:rPr lang="tr-TR" b="1" dirty="0">
                <a:solidFill>
                  <a:srgbClr val="FF0000"/>
                </a:solidFill>
              </a:rPr>
              <a:t>  </a:t>
            </a:r>
            <a:r>
              <a:rPr lang="tr-TR" b="1" dirty="0" err="1">
                <a:solidFill>
                  <a:srgbClr val="FF0000"/>
                </a:solidFill>
              </a:rPr>
              <a:t>Fotoğrafları,beyan</a:t>
            </a:r>
            <a:r>
              <a:rPr lang="tr-TR" b="1" dirty="0">
                <a:solidFill>
                  <a:srgbClr val="FF0000"/>
                </a:solidFill>
              </a:rPr>
              <a:t> gibi.</a:t>
            </a:r>
            <a:endParaRPr lang="tr-TR" dirty="0">
              <a:solidFill>
                <a:srgbClr val="FF0000"/>
              </a:solidFill>
            </a:endParaRPr>
          </a:p>
          <a:p>
            <a:endParaRPr lang="tr-TR" b="1" dirty="0"/>
          </a:p>
          <a:p>
            <a:r>
              <a:rPr lang="tr-TR" b="1" dirty="0"/>
              <a:t>Üretici tarafından sağlanan tüm gerekli belgeler, değerlendirme uzmanı tarafından değerlendirilir.</a:t>
            </a:r>
            <a:endParaRPr lang="tr-TR" dirty="0"/>
          </a:p>
          <a:p>
            <a:endParaRPr lang="tr-TR" b="1" dirty="0"/>
          </a:p>
          <a:p>
            <a:r>
              <a:rPr lang="tr-TR" b="1" dirty="0"/>
              <a:t>İnceleme sonucunda oluşan form ve birlikte değerlendirilen diğer tüm raporlarla birlikte Belgelendirme Komitesine sunulur.</a:t>
            </a:r>
            <a:endParaRPr lang="tr-TR" dirty="0"/>
          </a:p>
          <a:p>
            <a:endParaRPr lang="tr-TR" b="1" dirty="0"/>
          </a:p>
          <a:p>
            <a:r>
              <a:rPr lang="tr-TR" b="1" dirty="0"/>
              <a:t>Değerlendirme sonucunda sertifikasyon işlemleri başlatılır.</a:t>
            </a:r>
            <a:endParaRPr lang="tr-TR" dirty="0"/>
          </a:p>
        </p:txBody>
      </p:sp>
    </p:spTree>
    <p:extLst>
      <p:ext uri="{BB962C8B-B14F-4D97-AF65-F5344CB8AC3E}">
        <p14:creationId xmlns:p14="http://schemas.microsoft.com/office/powerpoint/2010/main" val="27922392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6054" y="7061200"/>
            <a:ext cx="5588148" cy="462595"/>
          </a:xfrm>
          <a:prstGeom prst="rect">
            <a:avLst/>
          </a:prstGeom>
        </p:spPr>
      </p:pic>
      <p:pic>
        <p:nvPicPr>
          <p:cNvPr id="9" name="Picture 4"/>
          <p:cNvPicPr>
            <a:picLocks noChangeAspect="1"/>
          </p:cNvPicPr>
          <p:nvPr/>
        </p:nvPicPr>
        <p:blipFill>
          <a:blip r:embed="rId4"/>
          <a:stretch>
            <a:fillRect/>
          </a:stretch>
        </p:blipFill>
        <p:spPr>
          <a:xfrm flipV="1">
            <a:off x="486013" y="6811438"/>
            <a:ext cx="8748237" cy="45742"/>
          </a:xfrm>
          <a:prstGeom prst="rect">
            <a:avLst/>
          </a:prstGeom>
        </p:spPr>
      </p:pic>
      <p:sp>
        <p:nvSpPr>
          <p:cNvPr id="12" name="Dikdörtgen 11"/>
          <p:cNvSpPr/>
          <p:nvPr/>
        </p:nvSpPr>
        <p:spPr>
          <a:xfrm>
            <a:off x="486013" y="1967751"/>
            <a:ext cx="8632587" cy="877163"/>
          </a:xfrm>
          <a:prstGeom prst="rect">
            <a:avLst/>
          </a:prstGeom>
        </p:spPr>
        <p:txBody>
          <a:bodyPr wrap="square">
            <a:spAutoFit/>
          </a:bodyPr>
          <a:lstStyle/>
          <a:p>
            <a:pPr>
              <a:lnSpc>
                <a:spcPct val="115000"/>
              </a:lnSpc>
            </a:pPr>
            <a:endParaRPr lang="tr-TR" b="1" dirty="0">
              <a:solidFill>
                <a:srgbClr val="FF0000"/>
              </a:solidFill>
              <a:latin typeface="Times New Roman" panose="02020603050405020304" pitchFamily="18" charset="0"/>
              <a:ea typeface="Times New Roman" panose="02020603050405020304" pitchFamily="18" charset="0"/>
            </a:endParaRPr>
          </a:p>
          <a:p>
            <a:pPr defTabSz="914400"/>
            <a:endParaRPr lang="tr-TR" sz="2800" dirty="0">
              <a:latin typeface="+mj-lt"/>
              <a:ea typeface="Times New Roman" panose="02020603050405020304" pitchFamily="18" charset="0"/>
            </a:endParaRPr>
          </a:p>
        </p:txBody>
      </p:sp>
      <p:sp>
        <p:nvSpPr>
          <p:cNvPr id="2" name="Slayt Numarası Yer Tutucusu 1"/>
          <p:cNvSpPr>
            <a:spLocks noGrp="1"/>
          </p:cNvSpPr>
          <p:nvPr>
            <p:ph type="sldNum" sz="quarter" idx="12"/>
          </p:nvPr>
        </p:nvSpPr>
        <p:spPr/>
        <p:txBody>
          <a:bodyPr/>
          <a:lstStyle/>
          <a:p>
            <a:fld id="{1B8257D2-441B-5B41-A1BC-0F5C968A6251}" type="slidenum">
              <a:rPr lang="en-US" smtClean="0"/>
              <a:t>28</a:t>
            </a:fld>
            <a:endParaRPr lang="en-US"/>
          </a:p>
        </p:txBody>
      </p:sp>
      <p:sp>
        <p:nvSpPr>
          <p:cNvPr id="4" name="Altbilgi Yer Tutucusu 3"/>
          <p:cNvSpPr>
            <a:spLocks noGrp="1"/>
          </p:cNvSpPr>
          <p:nvPr>
            <p:ph type="ftr" sz="quarter" idx="11"/>
          </p:nvPr>
        </p:nvSpPr>
        <p:spPr>
          <a:xfrm>
            <a:off x="1990725" y="7419975"/>
            <a:ext cx="5762625" cy="425491"/>
          </a:xfrm>
        </p:spPr>
        <p:txBody>
          <a:bodyPr/>
          <a:lstStyle/>
          <a:p>
            <a:endParaRPr lang="en-US" sz="800" dirty="0">
              <a:solidFill>
                <a:schemeClr val="bg1">
                  <a:lumMod val="50000"/>
                </a:schemeClr>
              </a:solidFill>
              <a:latin typeface="Times New Roman" panose="02020603050405020304" pitchFamily="18" charset="0"/>
              <a:cs typeface="Times New Roman" panose="02020603050405020304" pitchFamily="18" charset="0"/>
            </a:endParaRPr>
          </a:p>
        </p:txBody>
      </p:sp>
      <p:sp>
        <p:nvSpPr>
          <p:cNvPr id="5" name="Dikdörtgen 4">
            <a:extLst>
              <a:ext uri="{FF2B5EF4-FFF2-40B4-BE49-F238E27FC236}">
                <a16:creationId xmlns:a16="http://schemas.microsoft.com/office/drawing/2014/main" id="{F0869D16-E581-4E9E-8E6A-933B43C8017E}"/>
              </a:ext>
            </a:extLst>
          </p:cNvPr>
          <p:cNvSpPr/>
          <p:nvPr/>
        </p:nvSpPr>
        <p:spPr>
          <a:xfrm>
            <a:off x="601663" y="1575131"/>
            <a:ext cx="9118600" cy="3747180"/>
          </a:xfrm>
          <a:prstGeom prst="rect">
            <a:avLst/>
          </a:prstGeom>
        </p:spPr>
        <p:txBody>
          <a:bodyPr wrap="square">
            <a:spAutoFit/>
          </a:bodyPr>
          <a:lstStyle/>
          <a:p>
            <a:pPr>
              <a:spcAft>
                <a:spcPts val="1500"/>
              </a:spcAft>
            </a:pPr>
            <a:endParaRPr lang="tr-TR" b="1" dirty="0">
              <a:latin typeface="Arial" panose="020B0604020202020204" pitchFamily="34" charset="0"/>
              <a:ea typeface="Times New Roman" panose="02020603050405020304" pitchFamily="18" charset="0"/>
            </a:endParaRPr>
          </a:p>
          <a:p>
            <a:pPr>
              <a:spcAft>
                <a:spcPts val="1500"/>
              </a:spcAft>
            </a:pPr>
            <a:endParaRPr lang="tr-TR" b="1" dirty="0">
              <a:latin typeface="Arial" panose="020B0604020202020204" pitchFamily="34" charset="0"/>
              <a:ea typeface="Times New Roman" panose="02020603050405020304" pitchFamily="18" charset="0"/>
            </a:endParaRPr>
          </a:p>
          <a:p>
            <a:pPr>
              <a:spcAft>
                <a:spcPts val="1500"/>
              </a:spcAft>
            </a:pPr>
            <a:r>
              <a:rPr lang="tr-TR" b="1" dirty="0">
                <a:latin typeface="Arial" panose="020B0604020202020204" pitchFamily="34" charset="0"/>
                <a:ea typeface="Times New Roman" panose="02020603050405020304" pitchFamily="18" charset="0"/>
              </a:rPr>
              <a:t>Belgelendirme Komitesinin olumlu kararı halinde Tip İnceleme Belgesi aşağıdaki esaslara göre </a:t>
            </a:r>
            <a:r>
              <a:rPr lang="tr-TR" b="1" dirty="0" err="1">
                <a:latin typeface="Arial" panose="020B0604020202020204" pitchFamily="34" charset="0"/>
                <a:ea typeface="Times New Roman" panose="02020603050405020304" pitchFamily="18" charset="0"/>
              </a:rPr>
              <a:t>düzenlenir.GMARK</a:t>
            </a:r>
            <a:r>
              <a:rPr lang="tr-TR" b="1" dirty="0">
                <a:latin typeface="Arial" panose="020B0604020202020204" pitchFamily="34" charset="0"/>
                <a:ea typeface="Times New Roman" panose="02020603050405020304" pitchFamily="18" charset="0"/>
              </a:rPr>
              <a:t>  belgelendirmeye ait    </a:t>
            </a:r>
            <a:r>
              <a:rPr lang="tr-TR" b="1" dirty="0">
                <a:solidFill>
                  <a:srgbClr val="FF0000"/>
                </a:solidFill>
                <a:latin typeface="Arial" panose="020B0604020202020204" pitchFamily="34" charset="0"/>
                <a:ea typeface="Times New Roman" panose="02020603050405020304" pitchFamily="18" charset="0"/>
              </a:rPr>
              <a:t>QR </a:t>
            </a:r>
            <a:r>
              <a:rPr lang="tr-TR" b="1" dirty="0">
                <a:latin typeface="Arial" panose="020B0604020202020204" pitchFamily="34" charset="0"/>
                <a:ea typeface="Times New Roman" panose="02020603050405020304" pitchFamily="18" charset="0"/>
              </a:rPr>
              <a:t> Kodu  Onaylanmış  Kuruluş  tarafından Belge  </a:t>
            </a:r>
            <a:r>
              <a:rPr lang="tr-TR" b="1" dirty="0">
                <a:solidFill>
                  <a:srgbClr val="7E8288"/>
                </a:solidFill>
                <a:latin typeface="Arial" panose="020B0604020202020204" pitchFamily="34" charset="0"/>
                <a:ea typeface="Times New Roman" panose="02020603050405020304" pitchFamily="18" charset="0"/>
              </a:rPr>
              <a:t>üzerinde</a:t>
            </a:r>
            <a:r>
              <a:rPr lang="tr-TR" b="1" dirty="0">
                <a:latin typeface="Arial" panose="020B0604020202020204" pitchFamily="34" charset="0"/>
                <a:ea typeface="Times New Roman" panose="02020603050405020304" pitchFamily="18" charset="0"/>
              </a:rPr>
              <a:t> tanımlanır  ve  ürün  </a:t>
            </a:r>
            <a:r>
              <a:rPr lang="tr-TR" b="1" dirty="0">
                <a:solidFill>
                  <a:srgbClr val="FF0000"/>
                </a:solidFill>
                <a:latin typeface="Arial" panose="020B0604020202020204" pitchFamily="34" charset="0"/>
                <a:ea typeface="Times New Roman" panose="02020603050405020304" pitchFamily="18" charset="0"/>
              </a:rPr>
              <a:t>QR  kodu  </a:t>
            </a:r>
            <a:r>
              <a:rPr lang="tr-TR" b="1" dirty="0">
                <a:latin typeface="Arial" panose="020B0604020202020204" pitchFamily="34" charset="0"/>
                <a:ea typeface="Times New Roman" panose="02020603050405020304" pitchFamily="18" charset="0"/>
              </a:rPr>
              <a:t>ürün  üzerinde  olacak şekilde etikete  iliştirilmiş  olarak  “ürün ve  belge” izlenebilirlik  sağlanmış </a:t>
            </a:r>
            <a:r>
              <a:rPr lang="tr-TR" b="1" dirty="0" err="1">
                <a:latin typeface="Arial" panose="020B0604020202020204" pitchFamily="34" charset="0"/>
                <a:ea typeface="Times New Roman" panose="02020603050405020304" pitchFamily="18" charset="0"/>
              </a:rPr>
              <a:t>olur.Düzenlenen</a:t>
            </a:r>
            <a:r>
              <a:rPr lang="tr-TR" b="1" dirty="0">
                <a:latin typeface="Arial" panose="020B0604020202020204" pitchFamily="34" charset="0"/>
                <a:ea typeface="Times New Roman" panose="02020603050405020304" pitchFamily="18" charset="0"/>
              </a:rPr>
              <a:t>  </a:t>
            </a:r>
            <a:r>
              <a:rPr lang="tr-TR" b="1" dirty="0">
                <a:solidFill>
                  <a:srgbClr val="FF0000"/>
                </a:solidFill>
                <a:latin typeface="Arial" panose="020B0604020202020204" pitchFamily="34" charset="0"/>
                <a:ea typeface="Times New Roman" panose="02020603050405020304" pitchFamily="18" charset="0"/>
              </a:rPr>
              <a:t>G  MARK  Belgesinin  Geçerliliği  3  yıl  olup  3  yıl  sonunda  firma  talebine  göre  Belge  Yenileme  işlemi </a:t>
            </a:r>
            <a:r>
              <a:rPr lang="tr-TR" b="1" dirty="0">
                <a:latin typeface="Arial" panose="020B0604020202020204" pitchFamily="34" charset="0"/>
                <a:ea typeface="Times New Roman" panose="02020603050405020304" pitchFamily="18" charset="0"/>
              </a:rPr>
              <a:t> yapılır.</a:t>
            </a:r>
            <a:endParaRPr lang="tr-TR" sz="1800" dirty="0">
              <a:latin typeface="Times New Roman" panose="02020603050405020304" pitchFamily="18" charset="0"/>
              <a:ea typeface="Times New Roman" panose="02020603050405020304" pitchFamily="18" charset="0"/>
            </a:endParaRPr>
          </a:p>
          <a:p>
            <a:pPr>
              <a:spcAft>
                <a:spcPts val="1500"/>
              </a:spcAft>
            </a:pPr>
            <a:r>
              <a:rPr lang="tr-TR" b="1" dirty="0">
                <a:latin typeface="Arial" panose="020B0604020202020204" pitchFamily="34" charset="0"/>
                <a:ea typeface="Times New Roman" panose="02020603050405020304" pitchFamily="18" charset="0"/>
              </a:rPr>
              <a:t> </a:t>
            </a:r>
            <a:endParaRPr lang="tr-TR"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820349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19DD006-4460-4E27-97C5-A6345DA43BAB}"/>
              </a:ext>
            </a:extLst>
          </p:cNvPr>
          <p:cNvSpPr>
            <a:spLocks noGrp="1"/>
          </p:cNvSpPr>
          <p:nvPr>
            <p:ph type="title"/>
          </p:nvPr>
        </p:nvSpPr>
        <p:spPr/>
        <p:txBody>
          <a:bodyPr/>
          <a:lstStyle/>
          <a:p>
            <a:endParaRPr lang="tr-TR" dirty="0"/>
          </a:p>
        </p:txBody>
      </p:sp>
      <p:pic>
        <p:nvPicPr>
          <p:cNvPr id="6" name="İçerik Yer Tutucusu 5">
            <a:extLst>
              <a:ext uri="{FF2B5EF4-FFF2-40B4-BE49-F238E27FC236}">
                <a16:creationId xmlns:a16="http://schemas.microsoft.com/office/drawing/2014/main" id="{82FB2F58-C41C-4936-AD97-5865034AAC29}"/>
              </a:ext>
            </a:extLst>
          </p:cNvPr>
          <p:cNvPicPr>
            <a:picLocks noGrp="1" noChangeAspect="1"/>
          </p:cNvPicPr>
          <p:nvPr>
            <p:ph idx="1"/>
          </p:nvPr>
        </p:nvPicPr>
        <p:blipFill>
          <a:blip r:embed="rId2"/>
          <a:stretch>
            <a:fillRect/>
          </a:stretch>
        </p:blipFill>
        <p:spPr>
          <a:xfrm>
            <a:off x="485775" y="2002443"/>
            <a:ext cx="8748713" cy="4720013"/>
          </a:xfrm>
          <a:prstGeom prst="rect">
            <a:avLst/>
          </a:prstGeom>
        </p:spPr>
      </p:pic>
      <p:sp>
        <p:nvSpPr>
          <p:cNvPr id="4" name="Alt Bilgi Yer Tutucusu 3">
            <a:extLst>
              <a:ext uri="{FF2B5EF4-FFF2-40B4-BE49-F238E27FC236}">
                <a16:creationId xmlns:a16="http://schemas.microsoft.com/office/drawing/2014/main" id="{037307CB-AB90-4ECE-8DFB-29C74D673DCC}"/>
              </a:ext>
            </a:extLst>
          </p:cNvPr>
          <p:cNvSpPr>
            <a:spLocks noGrp="1"/>
          </p:cNvSpPr>
          <p:nvPr>
            <p:ph type="ftr" sz="quarter" idx="11"/>
          </p:nvPr>
        </p:nvSpPr>
        <p:spPr/>
        <p:txBody>
          <a:bodyPr/>
          <a:lstStyle/>
          <a:p>
            <a:r>
              <a:rPr lang="en-US" dirty="0" err="1"/>
              <a:t>Doküman</a:t>
            </a:r>
            <a:r>
              <a:rPr lang="en-US" dirty="0"/>
              <a:t> Kodu:&lt;DOC_KODU&gt; Rev Tar./No:&lt;ONAY_TAR&gt;/&lt;REV_NO&gt;</a:t>
            </a:r>
          </a:p>
        </p:txBody>
      </p:sp>
      <p:sp>
        <p:nvSpPr>
          <p:cNvPr id="5" name="Slayt Numarası Yer Tutucusu 4">
            <a:extLst>
              <a:ext uri="{FF2B5EF4-FFF2-40B4-BE49-F238E27FC236}">
                <a16:creationId xmlns:a16="http://schemas.microsoft.com/office/drawing/2014/main" id="{ED838CD0-CFB1-433E-BD20-2B9775E89C08}"/>
              </a:ext>
            </a:extLst>
          </p:cNvPr>
          <p:cNvSpPr>
            <a:spLocks noGrp="1"/>
          </p:cNvSpPr>
          <p:nvPr>
            <p:ph type="sldNum" sz="quarter" idx="12"/>
          </p:nvPr>
        </p:nvSpPr>
        <p:spPr/>
        <p:txBody>
          <a:bodyPr/>
          <a:lstStyle/>
          <a:p>
            <a:fld id="{1B8257D2-441B-5B41-A1BC-0F5C968A6251}" type="slidenum">
              <a:rPr lang="en-US" smtClean="0"/>
              <a:t>29</a:t>
            </a:fld>
            <a:endParaRPr lang="en-US"/>
          </a:p>
        </p:txBody>
      </p:sp>
      <p:pic>
        <p:nvPicPr>
          <p:cNvPr id="7" name="Resim 8">
            <a:extLst>
              <a:ext uri="{FF2B5EF4-FFF2-40B4-BE49-F238E27FC236}">
                <a16:creationId xmlns:a16="http://schemas.microsoft.com/office/drawing/2014/main" id="{B216727A-7589-4999-95A8-9E760FCE4A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6054" y="7061200"/>
            <a:ext cx="5588148" cy="462595"/>
          </a:xfrm>
          <a:prstGeom prst="rect">
            <a:avLst/>
          </a:prstGeom>
        </p:spPr>
      </p:pic>
    </p:spTree>
    <p:extLst>
      <p:ext uri="{BB962C8B-B14F-4D97-AF65-F5344CB8AC3E}">
        <p14:creationId xmlns:p14="http://schemas.microsoft.com/office/powerpoint/2010/main" val="74535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6054" y="7061200"/>
            <a:ext cx="5588148" cy="462595"/>
          </a:xfrm>
          <a:prstGeom prst="rect">
            <a:avLst/>
          </a:prstGeom>
        </p:spPr>
      </p:pic>
      <p:pic>
        <p:nvPicPr>
          <p:cNvPr id="9" name="Picture 4"/>
          <p:cNvPicPr>
            <a:picLocks noChangeAspect="1"/>
          </p:cNvPicPr>
          <p:nvPr/>
        </p:nvPicPr>
        <p:blipFill>
          <a:blip r:embed="rId4"/>
          <a:stretch>
            <a:fillRect/>
          </a:stretch>
        </p:blipFill>
        <p:spPr>
          <a:xfrm flipV="1">
            <a:off x="486013" y="6811438"/>
            <a:ext cx="8748237" cy="45742"/>
          </a:xfrm>
          <a:prstGeom prst="rect">
            <a:avLst/>
          </a:prstGeom>
        </p:spPr>
      </p:pic>
      <p:sp>
        <p:nvSpPr>
          <p:cNvPr id="12" name="Dikdörtgen 11"/>
          <p:cNvSpPr/>
          <p:nvPr/>
        </p:nvSpPr>
        <p:spPr>
          <a:xfrm>
            <a:off x="1371600" y="1642321"/>
            <a:ext cx="6629400" cy="1000274"/>
          </a:xfrm>
          <a:prstGeom prst="rect">
            <a:avLst/>
          </a:prstGeom>
        </p:spPr>
        <p:txBody>
          <a:bodyPr wrap="square">
            <a:spAutoFit/>
          </a:bodyPr>
          <a:lstStyle/>
          <a:p>
            <a:pPr>
              <a:lnSpc>
                <a:spcPct val="115000"/>
              </a:lnSpc>
            </a:pPr>
            <a:endParaRPr lang="tr-TR" b="1" dirty="0">
              <a:solidFill>
                <a:srgbClr val="FF0000"/>
              </a:solidFill>
              <a:latin typeface="Times New Roman" panose="02020603050405020304" pitchFamily="18" charset="0"/>
              <a:ea typeface="Times New Roman" panose="02020603050405020304" pitchFamily="18" charset="0"/>
            </a:endParaRPr>
          </a:p>
          <a:p>
            <a:pPr algn="ctr" defTabSz="914400"/>
            <a:r>
              <a:rPr lang="tr-TR" sz="3600" u="sng" dirty="0">
                <a:solidFill>
                  <a:srgbClr val="FF0000"/>
                </a:solidFill>
                <a:effectLst>
                  <a:outerShdw blurRad="38100" dist="38100" dir="2700000" algn="tl">
                    <a:srgbClr val="000000">
                      <a:alpha val="43137"/>
                    </a:srgbClr>
                  </a:outerShdw>
                </a:effectLst>
                <a:latin typeface="+mj-lt"/>
                <a:ea typeface="Times New Roman" panose="02020603050405020304" pitchFamily="18" charset="0"/>
              </a:rPr>
              <a:t>İÇERİK</a:t>
            </a:r>
          </a:p>
        </p:txBody>
      </p:sp>
      <p:sp>
        <p:nvSpPr>
          <p:cNvPr id="2" name="Slayt Numarası Yer Tutucusu 1"/>
          <p:cNvSpPr>
            <a:spLocks noGrp="1"/>
          </p:cNvSpPr>
          <p:nvPr>
            <p:ph type="sldNum" sz="quarter" idx="12"/>
          </p:nvPr>
        </p:nvSpPr>
        <p:spPr/>
        <p:txBody>
          <a:bodyPr/>
          <a:lstStyle/>
          <a:p>
            <a:fld id="{1B8257D2-441B-5B41-A1BC-0F5C968A6251}" type="slidenum">
              <a:rPr lang="en-US" smtClean="0"/>
              <a:t>3</a:t>
            </a:fld>
            <a:endParaRPr lang="en-US"/>
          </a:p>
        </p:txBody>
      </p:sp>
      <p:sp>
        <p:nvSpPr>
          <p:cNvPr id="4" name="Altbilgi Yer Tutucusu 3"/>
          <p:cNvSpPr>
            <a:spLocks noGrp="1"/>
          </p:cNvSpPr>
          <p:nvPr>
            <p:ph type="ftr" sz="quarter" idx="11"/>
          </p:nvPr>
        </p:nvSpPr>
        <p:spPr>
          <a:xfrm>
            <a:off x="1990725" y="7419975"/>
            <a:ext cx="5762625" cy="425491"/>
          </a:xfrm>
        </p:spPr>
        <p:txBody>
          <a:bodyPr/>
          <a:lstStyle/>
          <a:p>
            <a:endParaRPr lang="en-US" sz="800" dirty="0">
              <a:solidFill>
                <a:schemeClr val="bg1">
                  <a:lumMod val="50000"/>
                </a:schemeClr>
              </a:solidFill>
              <a:latin typeface="Times New Roman" panose="02020603050405020304" pitchFamily="18" charset="0"/>
              <a:cs typeface="Times New Roman" panose="02020603050405020304" pitchFamily="18" charset="0"/>
            </a:endParaRPr>
          </a:p>
        </p:txBody>
      </p:sp>
      <p:sp>
        <p:nvSpPr>
          <p:cNvPr id="3" name="Metin kutusu 2"/>
          <p:cNvSpPr txBox="1"/>
          <p:nvPr/>
        </p:nvSpPr>
        <p:spPr>
          <a:xfrm>
            <a:off x="1188720" y="2480332"/>
            <a:ext cx="7507902" cy="4462760"/>
          </a:xfrm>
          <a:prstGeom prst="rect">
            <a:avLst/>
          </a:prstGeom>
          <a:noFill/>
        </p:spPr>
        <p:txBody>
          <a:bodyPr wrap="square" rtlCol="0">
            <a:spAutoFit/>
          </a:bodyPr>
          <a:lstStyle/>
          <a:p>
            <a:pPr marL="342900" indent="-342900">
              <a:buFont typeface="Arial" panose="020B0604020202020204" pitchFamily="34" charset="0"/>
              <a:buChar char="•"/>
            </a:pPr>
            <a:r>
              <a:rPr lang="tr-TR" sz="2400" dirty="0">
                <a:solidFill>
                  <a:srgbClr val="000099"/>
                </a:solidFill>
              </a:rPr>
              <a:t>TSE  Elektroteknik  Sektör  Müdürlüğü  Belge  Türleri</a:t>
            </a:r>
          </a:p>
          <a:p>
            <a:pPr marL="342900" indent="-342900">
              <a:buFont typeface="Arial" panose="020B0604020202020204" pitchFamily="34" charset="0"/>
              <a:buChar char="•"/>
            </a:pPr>
            <a:r>
              <a:rPr lang="tr-TR" sz="2400" dirty="0">
                <a:solidFill>
                  <a:srgbClr val="000099"/>
                </a:solidFill>
              </a:rPr>
              <a:t>G  MARK  Bilgilendirme</a:t>
            </a:r>
          </a:p>
          <a:p>
            <a:pPr marL="342900" indent="-342900">
              <a:buFont typeface="Arial" panose="020B0604020202020204" pitchFamily="34" charset="0"/>
              <a:buChar char="•"/>
            </a:pPr>
            <a:r>
              <a:rPr lang="tr-TR" sz="2400" dirty="0">
                <a:solidFill>
                  <a:srgbClr val="000099"/>
                </a:solidFill>
              </a:rPr>
              <a:t>TSE –GAC  Belge  Kapsamı-LVD</a:t>
            </a:r>
          </a:p>
          <a:p>
            <a:pPr marL="342900" indent="-342900">
              <a:buFont typeface="Arial" panose="020B0604020202020204" pitchFamily="34" charset="0"/>
              <a:buChar char="•"/>
            </a:pPr>
            <a:r>
              <a:rPr lang="tr-TR" sz="2400" dirty="0">
                <a:solidFill>
                  <a:srgbClr val="000099"/>
                </a:solidFill>
              </a:rPr>
              <a:t>LVD  </a:t>
            </a:r>
            <a:r>
              <a:rPr lang="tr-TR" sz="2400" dirty="0" err="1">
                <a:solidFill>
                  <a:srgbClr val="000099"/>
                </a:solidFill>
              </a:rPr>
              <a:t>Regulasyon</a:t>
            </a:r>
            <a:r>
              <a:rPr lang="tr-TR" sz="2400" dirty="0">
                <a:solidFill>
                  <a:srgbClr val="000099"/>
                </a:solidFill>
              </a:rPr>
              <a:t>  Gereklilikleri</a:t>
            </a:r>
          </a:p>
          <a:p>
            <a:pPr marL="342900" indent="-342900">
              <a:buFont typeface="Arial" panose="020B0604020202020204" pitchFamily="34" charset="0"/>
              <a:buChar char="•"/>
            </a:pPr>
            <a:r>
              <a:rPr lang="tr-TR" sz="2400" dirty="0">
                <a:solidFill>
                  <a:srgbClr val="000099"/>
                </a:solidFill>
              </a:rPr>
              <a:t>Belgelendirme  Aşamasında  İstenen  </a:t>
            </a:r>
            <a:r>
              <a:rPr lang="tr-TR" sz="2400" dirty="0" err="1">
                <a:solidFill>
                  <a:srgbClr val="000099"/>
                </a:solidFill>
              </a:rPr>
              <a:t>Dokumantasyon</a:t>
            </a:r>
            <a:r>
              <a:rPr lang="tr-TR" sz="2400" dirty="0">
                <a:solidFill>
                  <a:srgbClr val="000099"/>
                </a:solidFill>
              </a:rPr>
              <a:t>  ve  Kayıtlar</a:t>
            </a:r>
          </a:p>
          <a:p>
            <a:pPr marL="342900" indent="-342900">
              <a:buFont typeface="Arial" panose="020B0604020202020204" pitchFamily="34" charset="0"/>
              <a:buChar char="•"/>
            </a:pPr>
            <a:r>
              <a:rPr lang="tr-TR" sz="2400" dirty="0">
                <a:solidFill>
                  <a:srgbClr val="000099"/>
                </a:solidFill>
              </a:rPr>
              <a:t>Belgelendirme Süreci</a:t>
            </a:r>
          </a:p>
          <a:p>
            <a:pPr marL="342900" indent="-342900">
              <a:buFont typeface="Arial" panose="020B0604020202020204" pitchFamily="34" charset="0"/>
              <a:buChar char="•"/>
            </a:pPr>
            <a:r>
              <a:rPr lang="tr-TR" sz="2400" dirty="0">
                <a:solidFill>
                  <a:srgbClr val="000099"/>
                </a:solidFill>
              </a:rPr>
              <a:t>Başvuru İşlemleri</a:t>
            </a:r>
          </a:p>
          <a:p>
            <a:pPr marL="342900" indent="-342900">
              <a:buFont typeface="Arial" panose="020B0604020202020204" pitchFamily="34" charset="0"/>
              <a:buChar char="•"/>
            </a:pPr>
            <a:r>
              <a:rPr lang="tr-TR" sz="2400" dirty="0">
                <a:solidFill>
                  <a:srgbClr val="000099"/>
                </a:solidFill>
              </a:rPr>
              <a:t>TSE –GAC  Belge  Kapsamı-TOYS</a:t>
            </a:r>
          </a:p>
          <a:p>
            <a:pPr marL="342900" indent="-342900">
              <a:buFont typeface="Arial" panose="020B0604020202020204" pitchFamily="34" charset="0"/>
              <a:buChar char="•"/>
            </a:pPr>
            <a:r>
              <a:rPr lang="tr-TR" sz="2400" dirty="0">
                <a:solidFill>
                  <a:srgbClr val="000099"/>
                </a:solidFill>
              </a:rPr>
              <a:t>Belgelendirme  Aşamasında  İstenen  </a:t>
            </a:r>
            <a:r>
              <a:rPr lang="tr-TR" sz="2400" dirty="0" err="1">
                <a:solidFill>
                  <a:srgbClr val="000099"/>
                </a:solidFill>
              </a:rPr>
              <a:t>Dokumantasyon</a:t>
            </a:r>
            <a:r>
              <a:rPr lang="tr-TR" sz="2400" dirty="0">
                <a:solidFill>
                  <a:srgbClr val="000099"/>
                </a:solidFill>
              </a:rPr>
              <a:t>  ve  Kayıtlar </a:t>
            </a:r>
          </a:p>
          <a:p>
            <a:pPr marL="342900" indent="-342900">
              <a:buFont typeface="Arial" panose="020B0604020202020204" pitchFamily="34" charset="0"/>
              <a:buChar char="•"/>
            </a:pPr>
            <a:endParaRPr lang="tr-TR" dirty="0"/>
          </a:p>
        </p:txBody>
      </p:sp>
    </p:spTree>
    <p:extLst>
      <p:ext uri="{BB962C8B-B14F-4D97-AF65-F5344CB8AC3E}">
        <p14:creationId xmlns:p14="http://schemas.microsoft.com/office/powerpoint/2010/main" val="20514273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6054" y="7061200"/>
            <a:ext cx="5588148" cy="462595"/>
          </a:xfrm>
          <a:prstGeom prst="rect">
            <a:avLst/>
          </a:prstGeom>
        </p:spPr>
      </p:pic>
      <p:pic>
        <p:nvPicPr>
          <p:cNvPr id="9" name="Picture 4"/>
          <p:cNvPicPr>
            <a:picLocks noChangeAspect="1"/>
          </p:cNvPicPr>
          <p:nvPr/>
        </p:nvPicPr>
        <p:blipFill>
          <a:blip r:embed="rId4"/>
          <a:stretch>
            <a:fillRect/>
          </a:stretch>
        </p:blipFill>
        <p:spPr>
          <a:xfrm flipV="1">
            <a:off x="486013" y="6811438"/>
            <a:ext cx="8748237" cy="45742"/>
          </a:xfrm>
          <a:prstGeom prst="rect">
            <a:avLst/>
          </a:prstGeom>
        </p:spPr>
      </p:pic>
      <p:sp>
        <p:nvSpPr>
          <p:cNvPr id="12" name="Dikdörtgen 11"/>
          <p:cNvSpPr/>
          <p:nvPr/>
        </p:nvSpPr>
        <p:spPr>
          <a:xfrm>
            <a:off x="486013" y="1967751"/>
            <a:ext cx="8632587" cy="877163"/>
          </a:xfrm>
          <a:prstGeom prst="rect">
            <a:avLst/>
          </a:prstGeom>
        </p:spPr>
        <p:txBody>
          <a:bodyPr wrap="square">
            <a:spAutoFit/>
          </a:bodyPr>
          <a:lstStyle/>
          <a:p>
            <a:pPr>
              <a:lnSpc>
                <a:spcPct val="115000"/>
              </a:lnSpc>
            </a:pPr>
            <a:endParaRPr lang="tr-TR" b="1" dirty="0">
              <a:solidFill>
                <a:srgbClr val="FF0000"/>
              </a:solidFill>
              <a:latin typeface="Times New Roman" panose="02020603050405020304" pitchFamily="18" charset="0"/>
              <a:ea typeface="Times New Roman" panose="02020603050405020304" pitchFamily="18" charset="0"/>
            </a:endParaRPr>
          </a:p>
          <a:p>
            <a:pPr defTabSz="914400"/>
            <a:endParaRPr lang="tr-TR" sz="2800" dirty="0">
              <a:latin typeface="+mj-lt"/>
              <a:ea typeface="Times New Roman" panose="02020603050405020304" pitchFamily="18" charset="0"/>
            </a:endParaRPr>
          </a:p>
        </p:txBody>
      </p:sp>
      <p:sp>
        <p:nvSpPr>
          <p:cNvPr id="2" name="Slayt Numarası Yer Tutucusu 1"/>
          <p:cNvSpPr>
            <a:spLocks noGrp="1"/>
          </p:cNvSpPr>
          <p:nvPr>
            <p:ph type="sldNum" sz="quarter" idx="12"/>
          </p:nvPr>
        </p:nvSpPr>
        <p:spPr/>
        <p:txBody>
          <a:bodyPr/>
          <a:lstStyle/>
          <a:p>
            <a:fld id="{1B8257D2-441B-5B41-A1BC-0F5C968A6251}" type="slidenum">
              <a:rPr lang="en-US" smtClean="0"/>
              <a:t>30</a:t>
            </a:fld>
            <a:endParaRPr lang="en-US"/>
          </a:p>
        </p:txBody>
      </p:sp>
      <p:sp>
        <p:nvSpPr>
          <p:cNvPr id="4" name="Altbilgi Yer Tutucusu 3"/>
          <p:cNvSpPr>
            <a:spLocks noGrp="1"/>
          </p:cNvSpPr>
          <p:nvPr>
            <p:ph type="ftr" sz="quarter" idx="11"/>
          </p:nvPr>
        </p:nvSpPr>
        <p:spPr>
          <a:xfrm>
            <a:off x="1990725" y="7419975"/>
            <a:ext cx="5762625" cy="425491"/>
          </a:xfrm>
        </p:spPr>
        <p:txBody>
          <a:bodyPr/>
          <a:lstStyle/>
          <a:p>
            <a:endParaRPr lang="en-US" sz="800" dirty="0">
              <a:solidFill>
                <a:schemeClr val="bg1">
                  <a:lumMod val="50000"/>
                </a:schemeClr>
              </a:solidFill>
              <a:latin typeface="Times New Roman" panose="02020603050405020304" pitchFamily="18" charset="0"/>
              <a:cs typeface="Times New Roman" panose="02020603050405020304" pitchFamily="18" charset="0"/>
            </a:endParaRPr>
          </a:p>
        </p:txBody>
      </p:sp>
      <p:sp>
        <p:nvSpPr>
          <p:cNvPr id="3" name="Metin kutusu 2"/>
          <p:cNvSpPr txBox="1"/>
          <p:nvPr/>
        </p:nvSpPr>
        <p:spPr>
          <a:xfrm>
            <a:off x="556751" y="1967751"/>
            <a:ext cx="8561849" cy="4832092"/>
          </a:xfrm>
          <a:prstGeom prst="rect">
            <a:avLst/>
          </a:prstGeom>
          <a:noFill/>
        </p:spPr>
        <p:txBody>
          <a:bodyPr wrap="square" rtlCol="0">
            <a:spAutoFit/>
          </a:bodyPr>
          <a:lstStyle/>
          <a:p>
            <a:r>
              <a:rPr lang="tr-TR" sz="2800" dirty="0">
                <a:solidFill>
                  <a:srgbClr val="FF0000"/>
                </a:solidFill>
                <a:effectLst>
                  <a:outerShdw blurRad="38100" dist="38100" dir="2700000" algn="tl">
                    <a:srgbClr val="000000">
                      <a:alpha val="43137"/>
                    </a:srgbClr>
                  </a:outerShdw>
                </a:effectLst>
                <a:latin typeface="+mj-lt"/>
              </a:rPr>
              <a:t>BELGELENDİRME SÜRECİNDE  İSTENEN DOKUMANLAR  VE</a:t>
            </a:r>
          </a:p>
          <a:p>
            <a:r>
              <a:rPr lang="tr-TR" sz="2800" dirty="0">
                <a:solidFill>
                  <a:srgbClr val="FF0000"/>
                </a:solidFill>
                <a:effectLst>
                  <a:outerShdw blurRad="38100" dist="38100" dir="2700000" algn="tl">
                    <a:srgbClr val="000000">
                      <a:alpha val="43137"/>
                    </a:srgbClr>
                  </a:outerShdw>
                </a:effectLst>
                <a:latin typeface="+mj-lt"/>
              </a:rPr>
              <a:t>                                   KAYITLAR</a:t>
            </a:r>
          </a:p>
          <a:p>
            <a:endParaRPr lang="tr-TR" sz="2800" dirty="0">
              <a:solidFill>
                <a:srgbClr val="FF0000"/>
              </a:solidFill>
              <a:effectLst>
                <a:outerShdw blurRad="38100" dist="38100" dir="2700000" algn="tl">
                  <a:srgbClr val="000000">
                    <a:alpha val="43137"/>
                  </a:srgbClr>
                </a:outerShdw>
              </a:effectLst>
              <a:latin typeface="+mj-lt"/>
            </a:endParaRPr>
          </a:p>
          <a:p>
            <a:r>
              <a:rPr lang="tr-TR" sz="2800" u="sng" dirty="0">
                <a:solidFill>
                  <a:schemeClr val="tx2"/>
                </a:solidFill>
                <a:effectLst>
                  <a:outerShdw blurRad="38100" dist="38100" dir="2700000" algn="tl">
                    <a:srgbClr val="000000">
                      <a:alpha val="43137"/>
                    </a:srgbClr>
                  </a:outerShdw>
                </a:effectLst>
                <a:latin typeface="+mj-lt"/>
              </a:rPr>
              <a:t>-KALİTE  KONTROL  DOKUMANLARI-Girdi-Ara ve Son  Kalite  Kontrol  </a:t>
            </a:r>
            <a:r>
              <a:rPr lang="tr-TR" sz="2800" u="sng" dirty="0" err="1">
                <a:solidFill>
                  <a:schemeClr val="tx2"/>
                </a:solidFill>
                <a:effectLst>
                  <a:outerShdw blurRad="38100" dist="38100" dir="2700000" algn="tl">
                    <a:srgbClr val="000000">
                      <a:alpha val="43137"/>
                    </a:srgbClr>
                  </a:outerShdw>
                </a:effectLst>
                <a:latin typeface="+mj-lt"/>
              </a:rPr>
              <a:t>Tamimat,Uygun</a:t>
            </a:r>
            <a:r>
              <a:rPr lang="tr-TR" sz="2800" u="sng" dirty="0">
                <a:solidFill>
                  <a:schemeClr val="tx2"/>
                </a:solidFill>
                <a:effectLst>
                  <a:outerShdw blurRad="38100" dist="38100" dir="2700000" algn="tl">
                    <a:srgbClr val="000000">
                      <a:alpha val="43137"/>
                    </a:srgbClr>
                  </a:outerShdw>
                </a:effectLst>
                <a:latin typeface="+mj-lt"/>
              </a:rPr>
              <a:t>  Olmayan Ürün  Kontrol Prosedürü</a:t>
            </a:r>
          </a:p>
          <a:p>
            <a:r>
              <a:rPr lang="tr-TR" sz="2800" u="sng" dirty="0">
                <a:solidFill>
                  <a:schemeClr val="tx2"/>
                </a:solidFill>
                <a:effectLst>
                  <a:outerShdw blurRad="38100" dist="38100" dir="2700000" algn="tl">
                    <a:srgbClr val="000000">
                      <a:alpha val="43137"/>
                    </a:srgbClr>
                  </a:outerShdw>
                </a:effectLst>
                <a:latin typeface="+mj-lt"/>
              </a:rPr>
              <a:t>-ÜRÜNE  ait  RİSK  DEĞERLENDİRME</a:t>
            </a:r>
          </a:p>
          <a:p>
            <a:r>
              <a:rPr lang="tr-TR" sz="2800" u="sng" dirty="0">
                <a:solidFill>
                  <a:schemeClr val="tx2"/>
                </a:solidFill>
                <a:effectLst>
                  <a:outerShdw blurRad="38100" dist="38100" dir="2700000" algn="tl">
                    <a:srgbClr val="000000">
                      <a:alpha val="43137"/>
                    </a:srgbClr>
                  </a:outerShdw>
                </a:effectLst>
                <a:latin typeface="+mj-lt"/>
              </a:rPr>
              <a:t>-ÜRÜN  BİLEŞENLERİ</a:t>
            </a:r>
          </a:p>
          <a:p>
            <a:r>
              <a:rPr lang="tr-TR" sz="2800" u="sng" dirty="0">
                <a:solidFill>
                  <a:schemeClr val="tx2"/>
                </a:solidFill>
                <a:effectLst>
                  <a:outerShdw blurRad="38100" dist="38100" dir="2700000" algn="tl">
                    <a:srgbClr val="000000">
                      <a:alpha val="43137"/>
                    </a:srgbClr>
                  </a:outerShdw>
                </a:effectLst>
                <a:latin typeface="+mj-lt"/>
              </a:rPr>
              <a:t>-ÜRÜN  GÖRSELLERİ</a:t>
            </a:r>
          </a:p>
          <a:p>
            <a:r>
              <a:rPr lang="tr-TR" sz="2800" u="sng" dirty="0">
                <a:solidFill>
                  <a:schemeClr val="tx2"/>
                </a:solidFill>
                <a:effectLst>
                  <a:outerShdw blurRad="38100" dist="38100" dir="2700000" algn="tl">
                    <a:srgbClr val="000000">
                      <a:alpha val="43137"/>
                    </a:srgbClr>
                  </a:outerShdw>
                </a:effectLst>
                <a:latin typeface="+mj-lt"/>
              </a:rPr>
              <a:t>-ÜRÜNE  AİT  AMBALAJLI VE  AMBALAJSIZ  BOYUT TABLOSU</a:t>
            </a:r>
          </a:p>
        </p:txBody>
      </p:sp>
    </p:spTree>
    <p:extLst>
      <p:ext uri="{BB962C8B-B14F-4D97-AF65-F5344CB8AC3E}">
        <p14:creationId xmlns:p14="http://schemas.microsoft.com/office/powerpoint/2010/main" val="33947264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31EC492-B72B-4EAB-BA21-6D99EEED758D}"/>
              </a:ext>
            </a:extLst>
          </p:cNvPr>
          <p:cNvSpPr>
            <a:spLocks noGrp="1"/>
          </p:cNvSpPr>
          <p:nvPr>
            <p:ph type="title"/>
          </p:nvPr>
        </p:nvSpPr>
        <p:spPr/>
        <p:txBody>
          <a:bodyPr/>
          <a:lstStyle/>
          <a:p>
            <a:endParaRPr lang="tr-TR" dirty="0"/>
          </a:p>
        </p:txBody>
      </p:sp>
      <p:sp>
        <p:nvSpPr>
          <p:cNvPr id="3" name="İçerik Yer Tutucusu 2">
            <a:extLst>
              <a:ext uri="{FF2B5EF4-FFF2-40B4-BE49-F238E27FC236}">
                <a16:creationId xmlns:a16="http://schemas.microsoft.com/office/drawing/2014/main" id="{06A8859B-23A5-413B-9AD5-308EF5D7F981}"/>
              </a:ext>
            </a:extLst>
          </p:cNvPr>
          <p:cNvSpPr>
            <a:spLocks noGrp="1"/>
          </p:cNvSpPr>
          <p:nvPr>
            <p:ph idx="1"/>
          </p:nvPr>
        </p:nvSpPr>
        <p:spPr/>
        <p:txBody>
          <a:bodyPr/>
          <a:lstStyle/>
          <a:p>
            <a:r>
              <a:rPr lang="tr-TR" dirty="0"/>
              <a:t>ÜRÜN  ARAPÇA  KULLANIM  KLAVUZU</a:t>
            </a:r>
          </a:p>
          <a:p>
            <a:r>
              <a:rPr lang="tr-TR" dirty="0"/>
              <a:t>ÜRÜN  CB  RAPORU  VEYA  AKREDİTE  RAPORU</a:t>
            </a:r>
          </a:p>
          <a:p>
            <a:r>
              <a:rPr lang="tr-TR" dirty="0"/>
              <a:t>ÜRÜN  MODELLERİNE  AİT  TEKNİK  DEĞERLERLER</a:t>
            </a:r>
          </a:p>
          <a:p>
            <a:r>
              <a:rPr lang="tr-TR" dirty="0"/>
              <a:t>İMZALANMIŞ  ÜRETİCİ  DEKLERASYON</a:t>
            </a:r>
          </a:p>
          <a:p>
            <a:r>
              <a:rPr lang="tr-TR" dirty="0"/>
              <a:t>ETİKET KONTROLÜ</a:t>
            </a:r>
          </a:p>
        </p:txBody>
      </p:sp>
      <p:sp>
        <p:nvSpPr>
          <p:cNvPr id="4" name="Alt Bilgi Yer Tutucusu 3">
            <a:extLst>
              <a:ext uri="{FF2B5EF4-FFF2-40B4-BE49-F238E27FC236}">
                <a16:creationId xmlns:a16="http://schemas.microsoft.com/office/drawing/2014/main" id="{649FFBF0-DF7D-4268-8A48-BD01828460D2}"/>
              </a:ext>
            </a:extLst>
          </p:cNvPr>
          <p:cNvSpPr>
            <a:spLocks noGrp="1"/>
          </p:cNvSpPr>
          <p:nvPr>
            <p:ph type="ftr" sz="quarter" idx="11"/>
          </p:nvPr>
        </p:nvSpPr>
        <p:spPr/>
        <p:txBody>
          <a:bodyPr/>
          <a:lstStyle/>
          <a:p>
            <a:r>
              <a:rPr lang="en-US" dirty="0" err="1"/>
              <a:t>Doküman</a:t>
            </a:r>
            <a:r>
              <a:rPr lang="en-US" dirty="0"/>
              <a:t> Kodu:&lt;DOC_KODU&gt; Rev Tar./No:&lt;ONAY_TAR&gt;/&lt;REV_NO&gt;</a:t>
            </a:r>
          </a:p>
        </p:txBody>
      </p:sp>
      <p:sp>
        <p:nvSpPr>
          <p:cNvPr id="5" name="Slayt Numarası Yer Tutucusu 4">
            <a:extLst>
              <a:ext uri="{FF2B5EF4-FFF2-40B4-BE49-F238E27FC236}">
                <a16:creationId xmlns:a16="http://schemas.microsoft.com/office/drawing/2014/main" id="{DF59F30A-C24A-4C63-B75A-A02BD1379210}"/>
              </a:ext>
            </a:extLst>
          </p:cNvPr>
          <p:cNvSpPr>
            <a:spLocks noGrp="1"/>
          </p:cNvSpPr>
          <p:nvPr>
            <p:ph type="sldNum" sz="quarter" idx="12"/>
          </p:nvPr>
        </p:nvSpPr>
        <p:spPr/>
        <p:txBody>
          <a:bodyPr/>
          <a:lstStyle/>
          <a:p>
            <a:fld id="{1B8257D2-441B-5B41-A1BC-0F5C968A6251}" type="slidenum">
              <a:rPr lang="en-US" smtClean="0"/>
              <a:t>31</a:t>
            </a:fld>
            <a:endParaRPr lang="en-US"/>
          </a:p>
        </p:txBody>
      </p:sp>
      <p:pic>
        <p:nvPicPr>
          <p:cNvPr id="6" name="Resim 8">
            <a:extLst>
              <a:ext uri="{FF2B5EF4-FFF2-40B4-BE49-F238E27FC236}">
                <a16:creationId xmlns:a16="http://schemas.microsoft.com/office/drawing/2014/main" id="{3EE6F767-3C4E-4BFD-ADF5-8D23C38E99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6054" y="7061200"/>
            <a:ext cx="5588148" cy="462595"/>
          </a:xfrm>
          <a:prstGeom prst="rect">
            <a:avLst/>
          </a:prstGeom>
        </p:spPr>
      </p:pic>
    </p:spTree>
    <p:extLst>
      <p:ext uri="{BB962C8B-B14F-4D97-AF65-F5344CB8AC3E}">
        <p14:creationId xmlns:p14="http://schemas.microsoft.com/office/powerpoint/2010/main" val="24745645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6054" y="7061200"/>
            <a:ext cx="5588148" cy="462595"/>
          </a:xfrm>
          <a:prstGeom prst="rect">
            <a:avLst/>
          </a:prstGeom>
        </p:spPr>
      </p:pic>
      <p:pic>
        <p:nvPicPr>
          <p:cNvPr id="9" name="Picture 4"/>
          <p:cNvPicPr>
            <a:picLocks noChangeAspect="1"/>
          </p:cNvPicPr>
          <p:nvPr/>
        </p:nvPicPr>
        <p:blipFill>
          <a:blip r:embed="rId4"/>
          <a:stretch>
            <a:fillRect/>
          </a:stretch>
        </p:blipFill>
        <p:spPr>
          <a:xfrm flipV="1">
            <a:off x="486013" y="6811438"/>
            <a:ext cx="8748237" cy="45742"/>
          </a:xfrm>
          <a:prstGeom prst="rect">
            <a:avLst/>
          </a:prstGeom>
        </p:spPr>
      </p:pic>
      <p:sp>
        <p:nvSpPr>
          <p:cNvPr id="12" name="Dikdörtgen 11"/>
          <p:cNvSpPr/>
          <p:nvPr/>
        </p:nvSpPr>
        <p:spPr>
          <a:xfrm>
            <a:off x="486013" y="1967751"/>
            <a:ext cx="8632587" cy="877163"/>
          </a:xfrm>
          <a:prstGeom prst="rect">
            <a:avLst/>
          </a:prstGeom>
        </p:spPr>
        <p:txBody>
          <a:bodyPr wrap="square">
            <a:spAutoFit/>
          </a:bodyPr>
          <a:lstStyle/>
          <a:p>
            <a:pPr>
              <a:lnSpc>
                <a:spcPct val="115000"/>
              </a:lnSpc>
            </a:pPr>
            <a:endParaRPr lang="tr-TR" b="1" dirty="0">
              <a:solidFill>
                <a:srgbClr val="FF0000"/>
              </a:solidFill>
              <a:latin typeface="Times New Roman" panose="02020603050405020304" pitchFamily="18" charset="0"/>
              <a:ea typeface="Times New Roman" panose="02020603050405020304" pitchFamily="18" charset="0"/>
            </a:endParaRPr>
          </a:p>
          <a:p>
            <a:pPr defTabSz="914400"/>
            <a:endParaRPr lang="tr-TR" sz="2800" dirty="0">
              <a:latin typeface="+mj-lt"/>
              <a:ea typeface="Times New Roman" panose="02020603050405020304" pitchFamily="18" charset="0"/>
            </a:endParaRPr>
          </a:p>
        </p:txBody>
      </p:sp>
      <p:sp>
        <p:nvSpPr>
          <p:cNvPr id="2" name="Slayt Numarası Yer Tutucusu 1"/>
          <p:cNvSpPr>
            <a:spLocks noGrp="1"/>
          </p:cNvSpPr>
          <p:nvPr>
            <p:ph type="sldNum" sz="quarter" idx="12"/>
          </p:nvPr>
        </p:nvSpPr>
        <p:spPr/>
        <p:txBody>
          <a:bodyPr/>
          <a:lstStyle/>
          <a:p>
            <a:fld id="{1B8257D2-441B-5B41-A1BC-0F5C968A6251}" type="slidenum">
              <a:rPr lang="en-US" smtClean="0"/>
              <a:t>32</a:t>
            </a:fld>
            <a:endParaRPr lang="en-US"/>
          </a:p>
        </p:txBody>
      </p:sp>
      <p:sp>
        <p:nvSpPr>
          <p:cNvPr id="4" name="Altbilgi Yer Tutucusu 3"/>
          <p:cNvSpPr>
            <a:spLocks noGrp="1"/>
          </p:cNvSpPr>
          <p:nvPr>
            <p:ph type="ftr" sz="quarter" idx="11"/>
          </p:nvPr>
        </p:nvSpPr>
        <p:spPr>
          <a:xfrm>
            <a:off x="1990725" y="7419975"/>
            <a:ext cx="5762625" cy="425491"/>
          </a:xfrm>
        </p:spPr>
        <p:txBody>
          <a:bodyPr/>
          <a:lstStyle/>
          <a:p>
            <a:endParaRPr lang="en-US" sz="800" dirty="0">
              <a:solidFill>
                <a:schemeClr val="bg1">
                  <a:lumMod val="50000"/>
                </a:schemeClr>
              </a:solidFill>
              <a:latin typeface="Times New Roman" panose="02020603050405020304" pitchFamily="18" charset="0"/>
              <a:cs typeface="Times New Roman" panose="02020603050405020304" pitchFamily="18" charset="0"/>
            </a:endParaRPr>
          </a:p>
        </p:txBody>
      </p:sp>
      <p:pic>
        <p:nvPicPr>
          <p:cNvPr id="6" name="Resim 5">
            <a:extLst>
              <a:ext uri="{FF2B5EF4-FFF2-40B4-BE49-F238E27FC236}">
                <a16:creationId xmlns:a16="http://schemas.microsoft.com/office/drawing/2014/main" id="{A755F27E-D67C-4043-B0DB-19B28B10BC09}"/>
              </a:ext>
            </a:extLst>
          </p:cNvPr>
          <p:cNvPicPr>
            <a:picLocks noChangeAspect="1"/>
          </p:cNvPicPr>
          <p:nvPr/>
        </p:nvPicPr>
        <p:blipFill>
          <a:blip r:embed="rId5"/>
          <a:stretch>
            <a:fillRect/>
          </a:stretch>
        </p:blipFill>
        <p:spPr>
          <a:xfrm>
            <a:off x="1246795" y="1005840"/>
            <a:ext cx="7226671" cy="5269230"/>
          </a:xfrm>
          <a:prstGeom prst="rect">
            <a:avLst/>
          </a:prstGeom>
        </p:spPr>
      </p:pic>
    </p:spTree>
    <p:extLst>
      <p:ext uri="{BB962C8B-B14F-4D97-AF65-F5344CB8AC3E}">
        <p14:creationId xmlns:p14="http://schemas.microsoft.com/office/powerpoint/2010/main" val="30823756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4003F8B-24E4-4470-8790-131B90A24726}"/>
              </a:ext>
            </a:extLst>
          </p:cNvPr>
          <p:cNvSpPr>
            <a:spLocks noGrp="1"/>
          </p:cNvSpPr>
          <p:nvPr>
            <p:ph type="title"/>
          </p:nvPr>
        </p:nvSpPr>
        <p:spPr/>
        <p:txBody>
          <a:bodyPr/>
          <a:lstStyle/>
          <a:p>
            <a:endParaRPr lang="tr-TR" dirty="0"/>
          </a:p>
        </p:txBody>
      </p:sp>
      <p:sp>
        <p:nvSpPr>
          <p:cNvPr id="4" name="Alt Bilgi Yer Tutucusu 3">
            <a:extLst>
              <a:ext uri="{FF2B5EF4-FFF2-40B4-BE49-F238E27FC236}">
                <a16:creationId xmlns:a16="http://schemas.microsoft.com/office/drawing/2014/main" id="{45C2ADE5-BC25-4A6A-860F-87FC62289EE6}"/>
              </a:ext>
            </a:extLst>
          </p:cNvPr>
          <p:cNvSpPr>
            <a:spLocks noGrp="1"/>
          </p:cNvSpPr>
          <p:nvPr>
            <p:ph type="ftr" sz="quarter" idx="11"/>
          </p:nvPr>
        </p:nvSpPr>
        <p:spPr/>
        <p:txBody>
          <a:bodyPr/>
          <a:lstStyle/>
          <a:p>
            <a:endParaRPr lang="en-US" dirty="0"/>
          </a:p>
        </p:txBody>
      </p:sp>
      <p:sp>
        <p:nvSpPr>
          <p:cNvPr id="5" name="Slayt Numarası Yer Tutucusu 4">
            <a:extLst>
              <a:ext uri="{FF2B5EF4-FFF2-40B4-BE49-F238E27FC236}">
                <a16:creationId xmlns:a16="http://schemas.microsoft.com/office/drawing/2014/main" id="{B77757AD-557C-43D2-BDF2-FEBD94E78C78}"/>
              </a:ext>
            </a:extLst>
          </p:cNvPr>
          <p:cNvSpPr>
            <a:spLocks noGrp="1"/>
          </p:cNvSpPr>
          <p:nvPr>
            <p:ph type="sldNum" sz="quarter" idx="12"/>
          </p:nvPr>
        </p:nvSpPr>
        <p:spPr/>
        <p:txBody>
          <a:bodyPr/>
          <a:lstStyle/>
          <a:p>
            <a:fld id="{1B8257D2-441B-5B41-A1BC-0F5C968A6251}" type="slidenum">
              <a:rPr lang="en-US" smtClean="0"/>
              <a:t>33</a:t>
            </a:fld>
            <a:endParaRPr lang="en-US"/>
          </a:p>
        </p:txBody>
      </p:sp>
      <p:sp>
        <p:nvSpPr>
          <p:cNvPr id="9" name="İçerik Yer Tutucusu 8">
            <a:extLst>
              <a:ext uri="{FF2B5EF4-FFF2-40B4-BE49-F238E27FC236}">
                <a16:creationId xmlns:a16="http://schemas.microsoft.com/office/drawing/2014/main" id="{7BCDD014-422C-458B-B1A3-7C8028415C13}"/>
              </a:ext>
            </a:extLst>
          </p:cNvPr>
          <p:cNvSpPr>
            <a:spLocks noGrp="1"/>
          </p:cNvSpPr>
          <p:nvPr>
            <p:ph idx="1"/>
          </p:nvPr>
        </p:nvSpPr>
        <p:spPr>
          <a:xfrm>
            <a:off x="486012" y="1834157"/>
            <a:ext cx="8748237" cy="5111615"/>
          </a:xfrm>
        </p:spPr>
        <p:txBody>
          <a:bodyPr/>
          <a:lstStyle/>
          <a:p>
            <a:r>
              <a:rPr lang="tr-TR" u="sng" dirty="0">
                <a:solidFill>
                  <a:srgbClr val="FF0000"/>
                </a:solidFill>
              </a:rPr>
              <a:t>GAC  KAPSAM-LVD</a:t>
            </a:r>
          </a:p>
          <a:p>
            <a:pPr marL="0" indent="0">
              <a:buNone/>
            </a:pPr>
            <a:r>
              <a:rPr lang="tr-TR" dirty="0"/>
              <a:t>GSO;  IEC  STANDARDLARI  BAZ  ALARAK  GSO  STANDARDLAR  YAYINLANMIŞTIR.</a:t>
            </a:r>
          </a:p>
          <a:p>
            <a:pPr marL="0" indent="0">
              <a:buNone/>
            </a:pPr>
            <a:r>
              <a:rPr lang="tr-TR" dirty="0"/>
              <a:t>TSE  OLARAK  G MARK  BELGE  KAPSAMIMIZ  OLDUKÇA  KAPSAMLIDIR:</a:t>
            </a:r>
          </a:p>
          <a:p>
            <a:pPr marL="0" indent="0">
              <a:buNone/>
            </a:pPr>
            <a:r>
              <a:rPr lang="tr-TR" dirty="0">
                <a:solidFill>
                  <a:srgbClr val="FF0000"/>
                </a:solidFill>
              </a:rPr>
              <a:t>ELEKTRİKLİ  EV  ALETLERİ</a:t>
            </a:r>
          </a:p>
          <a:p>
            <a:pPr marL="0" indent="0">
              <a:buNone/>
            </a:pPr>
            <a:r>
              <a:rPr lang="tr-TR" dirty="0">
                <a:solidFill>
                  <a:srgbClr val="FF0000"/>
                </a:solidFill>
              </a:rPr>
              <a:t>ELEKTRİKLİ  EV  ALETLERİ AMAÇLI  FİŞ VE  PRİZ  </a:t>
            </a:r>
          </a:p>
          <a:p>
            <a:pPr marL="0" indent="0">
              <a:buNone/>
            </a:pPr>
            <a:r>
              <a:rPr lang="tr-TR" dirty="0">
                <a:solidFill>
                  <a:srgbClr val="FF0000"/>
                </a:solidFill>
              </a:rPr>
              <a:t>EMC  </a:t>
            </a:r>
            <a:r>
              <a:rPr lang="tr-TR" dirty="0"/>
              <a:t>KAPSAMINDAKİ STANDARDLAR.</a:t>
            </a:r>
          </a:p>
          <a:p>
            <a:endParaRPr lang="tr-TR" dirty="0"/>
          </a:p>
        </p:txBody>
      </p:sp>
      <p:pic>
        <p:nvPicPr>
          <p:cNvPr id="7" name="Resim 8">
            <a:extLst>
              <a:ext uri="{FF2B5EF4-FFF2-40B4-BE49-F238E27FC236}">
                <a16:creationId xmlns:a16="http://schemas.microsoft.com/office/drawing/2014/main" id="{C09C14B5-794F-4A8E-9AEF-B50C6BA5BA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6054" y="7061200"/>
            <a:ext cx="5588148" cy="462595"/>
          </a:xfrm>
          <a:prstGeom prst="rect">
            <a:avLst/>
          </a:prstGeom>
        </p:spPr>
      </p:pic>
    </p:spTree>
    <p:extLst>
      <p:ext uri="{BB962C8B-B14F-4D97-AF65-F5344CB8AC3E}">
        <p14:creationId xmlns:p14="http://schemas.microsoft.com/office/powerpoint/2010/main" val="14422645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090FDD7-F920-44B0-B31A-C3D2C74348E2}"/>
              </a:ext>
            </a:extLst>
          </p:cNvPr>
          <p:cNvSpPr>
            <a:spLocks noGrp="1"/>
          </p:cNvSpPr>
          <p:nvPr>
            <p:ph type="title"/>
          </p:nvPr>
        </p:nvSpPr>
        <p:spPr/>
        <p:txBody>
          <a:bodyPr/>
          <a:lstStyle/>
          <a:p>
            <a:endParaRPr lang="tr-TR" dirty="0"/>
          </a:p>
        </p:txBody>
      </p:sp>
      <p:sp>
        <p:nvSpPr>
          <p:cNvPr id="3" name="İçerik Yer Tutucusu 2">
            <a:extLst>
              <a:ext uri="{FF2B5EF4-FFF2-40B4-BE49-F238E27FC236}">
                <a16:creationId xmlns:a16="http://schemas.microsoft.com/office/drawing/2014/main" id="{B1A039BE-093F-41BE-B53E-1C44CA36D0D1}"/>
              </a:ext>
            </a:extLst>
          </p:cNvPr>
          <p:cNvSpPr>
            <a:spLocks noGrp="1"/>
          </p:cNvSpPr>
          <p:nvPr>
            <p:ph idx="1"/>
          </p:nvPr>
        </p:nvSpPr>
        <p:spPr/>
        <p:txBody>
          <a:bodyPr>
            <a:normAutofit fontScale="92500" lnSpcReduction="20000"/>
          </a:bodyPr>
          <a:lstStyle/>
          <a:p>
            <a:pPr marL="0" indent="0">
              <a:buNone/>
            </a:pPr>
            <a:r>
              <a:rPr lang="tr-TR" u="sng" dirty="0">
                <a:solidFill>
                  <a:srgbClr val="FF0000"/>
                </a:solidFill>
              </a:rPr>
              <a:t>G  MARK  LVD  Kapsamımızda  olan  ÜRÜN  </a:t>
            </a:r>
            <a:r>
              <a:rPr lang="tr-TR" u="sng" dirty="0" err="1">
                <a:solidFill>
                  <a:srgbClr val="FF0000"/>
                </a:solidFill>
              </a:rPr>
              <a:t>Grubları</a:t>
            </a:r>
            <a:r>
              <a:rPr lang="tr-TR" dirty="0"/>
              <a:t>:</a:t>
            </a:r>
          </a:p>
          <a:p>
            <a:pPr marL="0" indent="0">
              <a:buNone/>
            </a:pPr>
            <a:r>
              <a:rPr lang="tr-TR" b="1" dirty="0"/>
              <a:t>Elektrikli mutfak </a:t>
            </a:r>
            <a:r>
              <a:rPr lang="tr-TR" b="1" dirty="0" err="1"/>
              <a:t>makinaları,Çamaşır</a:t>
            </a:r>
            <a:r>
              <a:rPr lang="tr-TR" b="1" dirty="0"/>
              <a:t> Makineleri Tamburlu </a:t>
            </a:r>
            <a:r>
              <a:rPr lang="tr-TR" b="1" dirty="0" err="1"/>
              <a:t>Kurutucular,Vantilatörler,Ekmek</a:t>
            </a:r>
            <a:r>
              <a:rPr lang="tr-TR" b="1" dirty="0"/>
              <a:t> kızartıcılar ızgaralar kızartıcılar ve benzeri cihazlar (Tost  Makineleri),Ev tipi pişirme ocaklı fırınlar-Pişirme ocakları-Fırınlar ve benzeri </a:t>
            </a:r>
            <a:r>
              <a:rPr lang="tr-TR" b="1" dirty="0" err="1"/>
              <a:t>cihazlar,Elektrikli</a:t>
            </a:r>
            <a:r>
              <a:rPr lang="tr-TR" b="1" dirty="0"/>
              <a:t> ısı pompaları, İklimlendirme Cihazları ve Nem Alıcılar…………………………………</a:t>
            </a:r>
          </a:p>
          <a:p>
            <a:pPr marL="0" indent="0">
              <a:buNone/>
            </a:pPr>
            <a:r>
              <a:rPr lang="tr-TR" b="1" dirty="0"/>
              <a:t>Fişler ve prizler-Ev ve benzeri yerlerde kullanılan kilitleme anahtarlı prizler , Kordon uzatma </a:t>
            </a:r>
            <a:r>
              <a:rPr lang="tr-TR" b="1" dirty="0" err="1"/>
              <a:t>setleri,Adaptörler</a:t>
            </a:r>
            <a:r>
              <a:rPr lang="tr-TR" b="1" dirty="0"/>
              <a:t> ……………………………..</a:t>
            </a:r>
            <a:endParaRPr lang="tr-TR" dirty="0"/>
          </a:p>
          <a:p>
            <a:pPr marL="0" indent="0">
              <a:buNone/>
            </a:pPr>
            <a:endParaRPr lang="tr-TR" dirty="0"/>
          </a:p>
          <a:p>
            <a:endParaRPr lang="tr-TR" dirty="0"/>
          </a:p>
          <a:p>
            <a:endParaRPr lang="tr-TR" dirty="0"/>
          </a:p>
        </p:txBody>
      </p:sp>
      <p:sp>
        <p:nvSpPr>
          <p:cNvPr id="4" name="Alt Bilgi Yer Tutucusu 3">
            <a:extLst>
              <a:ext uri="{FF2B5EF4-FFF2-40B4-BE49-F238E27FC236}">
                <a16:creationId xmlns:a16="http://schemas.microsoft.com/office/drawing/2014/main" id="{F69B83FA-70B3-4875-91B3-31D34BA4E3FF}"/>
              </a:ext>
            </a:extLst>
          </p:cNvPr>
          <p:cNvSpPr>
            <a:spLocks noGrp="1"/>
          </p:cNvSpPr>
          <p:nvPr>
            <p:ph type="ftr" sz="quarter" idx="11"/>
          </p:nvPr>
        </p:nvSpPr>
        <p:spPr/>
        <p:txBody>
          <a:bodyPr/>
          <a:lstStyle/>
          <a:p>
            <a:r>
              <a:rPr lang="en-US" dirty="0" err="1"/>
              <a:t>Doküman</a:t>
            </a:r>
            <a:r>
              <a:rPr lang="en-US" dirty="0"/>
              <a:t> Kodu:&lt;DOC_KODU&gt; Rev Tar./No:&lt;ONAY_TAR&gt;/&lt;REV_NO&gt;</a:t>
            </a:r>
          </a:p>
        </p:txBody>
      </p:sp>
      <p:sp>
        <p:nvSpPr>
          <p:cNvPr id="5" name="Slayt Numarası Yer Tutucusu 4">
            <a:extLst>
              <a:ext uri="{FF2B5EF4-FFF2-40B4-BE49-F238E27FC236}">
                <a16:creationId xmlns:a16="http://schemas.microsoft.com/office/drawing/2014/main" id="{A9B5398F-2ED3-4B30-9120-10265BA303F3}"/>
              </a:ext>
            </a:extLst>
          </p:cNvPr>
          <p:cNvSpPr>
            <a:spLocks noGrp="1"/>
          </p:cNvSpPr>
          <p:nvPr>
            <p:ph type="sldNum" sz="quarter" idx="12"/>
          </p:nvPr>
        </p:nvSpPr>
        <p:spPr/>
        <p:txBody>
          <a:bodyPr/>
          <a:lstStyle/>
          <a:p>
            <a:fld id="{1B8257D2-441B-5B41-A1BC-0F5C968A6251}" type="slidenum">
              <a:rPr lang="en-US" smtClean="0"/>
              <a:t>34</a:t>
            </a:fld>
            <a:endParaRPr lang="en-US"/>
          </a:p>
        </p:txBody>
      </p:sp>
      <p:pic>
        <p:nvPicPr>
          <p:cNvPr id="6" name="Resim 8">
            <a:extLst>
              <a:ext uri="{FF2B5EF4-FFF2-40B4-BE49-F238E27FC236}">
                <a16:creationId xmlns:a16="http://schemas.microsoft.com/office/drawing/2014/main" id="{3184A7CE-6503-4852-876C-AD2EB02F90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6054" y="7061200"/>
            <a:ext cx="5588148" cy="462595"/>
          </a:xfrm>
          <a:prstGeom prst="rect">
            <a:avLst/>
          </a:prstGeom>
        </p:spPr>
      </p:pic>
    </p:spTree>
    <p:extLst>
      <p:ext uri="{BB962C8B-B14F-4D97-AF65-F5344CB8AC3E}">
        <p14:creationId xmlns:p14="http://schemas.microsoft.com/office/powerpoint/2010/main" val="33944771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242BD38-0A2C-444E-AA34-29E9708FA029}"/>
              </a:ext>
            </a:extLst>
          </p:cNvPr>
          <p:cNvSpPr>
            <a:spLocks noGrp="1"/>
          </p:cNvSpPr>
          <p:nvPr>
            <p:ph type="title"/>
          </p:nvPr>
        </p:nvSpPr>
        <p:spPr/>
        <p:txBody>
          <a:bodyPr/>
          <a:lstStyle/>
          <a:p>
            <a:endParaRPr lang="tr-TR"/>
          </a:p>
        </p:txBody>
      </p:sp>
      <p:pic>
        <p:nvPicPr>
          <p:cNvPr id="7" name="İçerik Yer Tutucusu 6">
            <a:extLst>
              <a:ext uri="{FF2B5EF4-FFF2-40B4-BE49-F238E27FC236}">
                <a16:creationId xmlns:a16="http://schemas.microsoft.com/office/drawing/2014/main" id="{E3DEFCBE-DF97-48A4-B4B7-280F28531E57}"/>
              </a:ext>
            </a:extLst>
          </p:cNvPr>
          <p:cNvPicPr>
            <a:picLocks noGrp="1" noChangeAspect="1"/>
          </p:cNvPicPr>
          <p:nvPr>
            <p:ph idx="1"/>
          </p:nvPr>
        </p:nvPicPr>
        <p:blipFill>
          <a:blip r:embed="rId2"/>
          <a:stretch>
            <a:fillRect/>
          </a:stretch>
        </p:blipFill>
        <p:spPr>
          <a:xfrm>
            <a:off x="811798" y="2216039"/>
            <a:ext cx="8096666" cy="4292821"/>
          </a:xfrm>
          <a:prstGeom prst="rect">
            <a:avLst/>
          </a:prstGeom>
        </p:spPr>
      </p:pic>
      <p:sp>
        <p:nvSpPr>
          <p:cNvPr id="4" name="Alt Bilgi Yer Tutucusu 3">
            <a:extLst>
              <a:ext uri="{FF2B5EF4-FFF2-40B4-BE49-F238E27FC236}">
                <a16:creationId xmlns:a16="http://schemas.microsoft.com/office/drawing/2014/main" id="{535D3506-63FA-4E53-9330-FB66AE5D5CB4}"/>
              </a:ext>
            </a:extLst>
          </p:cNvPr>
          <p:cNvSpPr>
            <a:spLocks noGrp="1"/>
          </p:cNvSpPr>
          <p:nvPr>
            <p:ph type="ftr" sz="quarter" idx="11"/>
          </p:nvPr>
        </p:nvSpPr>
        <p:spPr/>
        <p:txBody>
          <a:bodyPr/>
          <a:lstStyle/>
          <a:p>
            <a:r>
              <a:rPr lang="en-US" dirty="0" err="1"/>
              <a:t>Doküman</a:t>
            </a:r>
            <a:r>
              <a:rPr lang="en-US" dirty="0"/>
              <a:t> Kodu:&lt;DOC_KODU&gt; Rev Tar./No:&lt;ONAY_TAR&gt;/&lt;REV_NO&gt;</a:t>
            </a:r>
          </a:p>
        </p:txBody>
      </p:sp>
      <p:sp>
        <p:nvSpPr>
          <p:cNvPr id="5" name="Slayt Numarası Yer Tutucusu 4">
            <a:extLst>
              <a:ext uri="{FF2B5EF4-FFF2-40B4-BE49-F238E27FC236}">
                <a16:creationId xmlns:a16="http://schemas.microsoft.com/office/drawing/2014/main" id="{0A7DDF94-7C77-4195-8B0B-2EF8B924A9AD}"/>
              </a:ext>
            </a:extLst>
          </p:cNvPr>
          <p:cNvSpPr>
            <a:spLocks noGrp="1"/>
          </p:cNvSpPr>
          <p:nvPr>
            <p:ph type="sldNum" sz="quarter" idx="12"/>
          </p:nvPr>
        </p:nvSpPr>
        <p:spPr/>
        <p:txBody>
          <a:bodyPr/>
          <a:lstStyle/>
          <a:p>
            <a:fld id="{1B8257D2-441B-5B41-A1BC-0F5C968A6251}" type="slidenum">
              <a:rPr lang="en-US" smtClean="0"/>
              <a:t>35</a:t>
            </a:fld>
            <a:endParaRPr lang="en-US"/>
          </a:p>
        </p:txBody>
      </p:sp>
      <p:pic>
        <p:nvPicPr>
          <p:cNvPr id="6" name="Resim 8">
            <a:extLst>
              <a:ext uri="{FF2B5EF4-FFF2-40B4-BE49-F238E27FC236}">
                <a16:creationId xmlns:a16="http://schemas.microsoft.com/office/drawing/2014/main" id="{235873EB-1BC2-422B-99EB-A8C8CB79F3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6054" y="7061200"/>
            <a:ext cx="5588148" cy="462595"/>
          </a:xfrm>
          <a:prstGeom prst="rect">
            <a:avLst/>
          </a:prstGeom>
        </p:spPr>
      </p:pic>
    </p:spTree>
    <p:extLst>
      <p:ext uri="{BB962C8B-B14F-4D97-AF65-F5344CB8AC3E}">
        <p14:creationId xmlns:p14="http://schemas.microsoft.com/office/powerpoint/2010/main" val="12399306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2383C93-5911-4E6C-BDEB-7ECBD794AA15}"/>
              </a:ext>
            </a:extLst>
          </p:cNvPr>
          <p:cNvSpPr>
            <a:spLocks noGrp="1"/>
          </p:cNvSpPr>
          <p:nvPr>
            <p:ph type="title"/>
          </p:nvPr>
        </p:nvSpPr>
        <p:spPr/>
        <p:txBody>
          <a:bodyPr/>
          <a:lstStyle/>
          <a:p>
            <a:endParaRPr lang="tr-TR" dirty="0"/>
          </a:p>
        </p:txBody>
      </p:sp>
      <p:pic>
        <p:nvPicPr>
          <p:cNvPr id="7" name="İçerik Yer Tutucusu 6">
            <a:extLst>
              <a:ext uri="{FF2B5EF4-FFF2-40B4-BE49-F238E27FC236}">
                <a16:creationId xmlns:a16="http://schemas.microsoft.com/office/drawing/2014/main" id="{5BD7ACE0-50E4-4FBB-84A2-9D928D97609C}"/>
              </a:ext>
            </a:extLst>
          </p:cNvPr>
          <p:cNvPicPr>
            <a:picLocks noGrp="1" noChangeAspect="1"/>
          </p:cNvPicPr>
          <p:nvPr>
            <p:ph idx="1"/>
          </p:nvPr>
        </p:nvPicPr>
        <p:blipFill>
          <a:blip r:embed="rId2"/>
          <a:stretch>
            <a:fillRect/>
          </a:stretch>
        </p:blipFill>
        <p:spPr>
          <a:xfrm>
            <a:off x="377190" y="1988820"/>
            <a:ext cx="8493172" cy="4145371"/>
          </a:xfrm>
          <a:prstGeom prst="rect">
            <a:avLst/>
          </a:prstGeom>
        </p:spPr>
      </p:pic>
      <p:sp>
        <p:nvSpPr>
          <p:cNvPr id="4" name="Alt Bilgi Yer Tutucusu 3">
            <a:extLst>
              <a:ext uri="{FF2B5EF4-FFF2-40B4-BE49-F238E27FC236}">
                <a16:creationId xmlns:a16="http://schemas.microsoft.com/office/drawing/2014/main" id="{8B5D2D3C-0CF7-40AE-9974-B99D512214A7}"/>
              </a:ext>
            </a:extLst>
          </p:cNvPr>
          <p:cNvSpPr>
            <a:spLocks noGrp="1"/>
          </p:cNvSpPr>
          <p:nvPr>
            <p:ph type="ftr" sz="quarter" idx="11"/>
          </p:nvPr>
        </p:nvSpPr>
        <p:spPr/>
        <p:txBody>
          <a:bodyPr/>
          <a:lstStyle/>
          <a:p>
            <a:r>
              <a:rPr lang="en-US"/>
              <a:t>Doküman Kodu:&lt;DOC_KODU&gt; Rev Tar./No:&lt;ONAY_TAR&gt;/&lt;REV_NO&gt;</a:t>
            </a:r>
          </a:p>
        </p:txBody>
      </p:sp>
      <p:sp>
        <p:nvSpPr>
          <p:cNvPr id="5" name="Slayt Numarası Yer Tutucusu 4">
            <a:extLst>
              <a:ext uri="{FF2B5EF4-FFF2-40B4-BE49-F238E27FC236}">
                <a16:creationId xmlns:a16="http://schemas.microsoft.com/office/drawing/2014/main" id="{E2236815-BC57-4931-B891-88B8B6D2BBCB}"/>
              </a:ext>
            </a:extLst>
          </p:cNvPr>
          <p:cNvSpPr>
            <a:spLocks noGrp="1"/>
          </p:cNvSpPr>
          <p:nvPr>
            <p:ph type="sldNum" sz="quarter" idx="12"/>
          </p:nvPr>
        </p:nvSpPr>
        <p:spPr/>
        <p:txBody>
          <a:bodyPr/>
          <a:lstStyle/>
          <a:p>
            <a:fld id="{1B8257D2-441B-5B41-A1BC-0F5C968A6251}" type="slidenum">
              <a:rPr lang="en-US" smtClean="0"/>
              <a:t>36</a:t>
            </a:fld>
            <a:endParaRPr lang="en-US"/>
          </a:p>
        </p:txBody>
      </p:sp>
      <p:pic>
        <p:nvPicPr>
          <p:cNvPr id="6" name="Resim 8">
            <a:extLst>
              <a:ext uri="{FF2B5EF4-FFF2-40B4-BE49-F238E27FC236}">
                <a16:creationId xmlns:a16="http://schemas.microsoft.com/office/drawing/2014/main" id="{BDA74262-72E1-40B1-9DA1-BFFAEA41AE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6054" y="7061200"/>
            <a:ext cx="5588148" cy="462595"/>
          </a:xfrm>
          <a:prstGeom prst="rect">
            <a:avLst/>
          </a:prstGeom>
        </p:spPr>
      </p:pic>
    </p:spTree>
    <p:extLst>
      <p:ext uri="{BB962C8B-B14F-4D97-AF65-F5344CB8AC3E}">
        <p14:creationId xmlns:p14="http://schemas.microsoft.com/office/powerpoint/2010/main" val="31706021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3FCA464-DEDD-444E-8C6C-63E8C8921851}"/>
              </a:ext>
            </a:extLst>
          </p:cNvPr>
          <p:cNvSpPr>
            <a:spLocks noGrp="1"/>
          </p:cNvSpPr>
          <p:nvPr>
            <p:ph type="title"/>
          </p:nvPr>
        </p:nvSpPr>
        <p:spPr/>
        <p:txBody>
          <a:bodyPr/>
          <a:lstStyle/>
          <a:p>
            <a:endParaRPr lang="tr-TR"/>
          </a:p>
        </p:txBody>
      </p:sp>
      <p:sp>
        <p:nvSpPr>
          <p:cNvPr id="4" name="Alt Bilgi Yer Tutucusu 3">
            <a:extLst>
              <a:ext uri="{FF2B5EF4-FFF2-40B4-BE49-F238E27FC236}">
                <a16:creationId xmlns:a16="http://schemas.microsoft.com/office/drawing/2014/main" id="{D3802C15-AC45-499D-8F99-9DD912C67803}"/>
              </a:ext>
            </a:extLst>
          </p:cNvPr>
          <p:cNvSpPr>
            <a:spLocks noGrp="1"/>
          </p:cNvSpPr>
          <p:nvPr>
            <p:ph type="ftr" sz="quarter" idx="11"/>
          </p:nvPr>
        </p:nvSpPr>
        <p:spPr/>
        <p:txBody>
          <a:bodyPr/>
          <a:lstStyle/>
          <a:p>
            <a:r>
              <a:rPr lang="en-US" dirty="0" err="1"/>
              <a:t>Doküman</a:t>
            </a:r>
            <a:r>
              <a:rPr lang="en-US" dirty="0"/>
              <a:t> Kodu:&lt;DOC_KODU&gt; Rev Tar./No:&lt;ONAY_TAR&gt;/&lt;REV_NO&gt;</a:t>
            </a:r>
          </a:p>
        </p:txBody>
      </p:sp>
      <p:sp>
        <p:nvSpPr>
          <p:cNvPr id="5" name="Slayt Numarası Yer Tutucusu 4">
            <a:extLst>
              <a:ext uri="{FF2B5EF4-FFF2-40B4-BE49-F238E27FC236}">
                <a16:creationId xmlns:a16="http://schemas.microsoft.com/office/drawing/2014/main" id="{0C17D662-1926-4502-BFE6-4829B30508A4}"/>
              </a:ext>
            </a:extLst>
          </p:cNvPr>
          <p:cNvSpPr>
            <a:spLocks noGrp="1"/>
          </p:cNvSpPr>
          <p:nvPr>
            <p:ph type="sldNum" sz="quarter" idx="12"/>
          </p:nvPr>
        </p:nvSpPr>
        <p:spPr/>
        <p:txBody>
          <a:bodyPr/>
          <a:lstStyle/>
          <a:p>
            <a:fld id="{1B8257D2-441B-5B41-A1BC-0F5C968A6251}" type="slidenum">
              <a:rPr lang="en-US" smtClean="0"/>
              <a:t>37</a:t>
            </a:fld>
            <a:endParaRPr lang="en-US"/>
          </a:p>
        </p:txBody>
      </p:sp>
      <p:pic>
        <p:nvPicPr>
          <p:cNvPr id="6" name="Resim 8">
            <a:extLst>
              <a:ext uri="{FF2B5EF4-FFF2-40B4-BE49-F238E27FC236}">
                <a16:creationId xmlns:a16="http://schemas.microsoft.com/office/drawing/2014/main" id="{65592EC3-2C3C-43AF-8503-2E149DB214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6054" y="7061200"/>
            <a:ext cx="5588148" cy="462595"/>
          </a:xfrm>
          <a:prstGeom prst="rect">
            <a:avLst/>
          </a:prstGeom>
        </p:spPr>
      </p:pic>
      <p:pic>
        <p:nvPicPr>
          <p:cNvPr id="10" name="İçerik Yer Tutucusu 9">
            <a:extLst>
              <a:ext uri="{FF2B5EF4-FFF2-40B4-BE49-F238E27FC236}">
                <a16:creationId xmlns:a16="http://schemas.microsoft.com/office/drawing/2014/main" id="{7FB15D8F-959F-45EA-A354-AE72EB1CC86F}"/>
              </a:ext>
            </a:extLst>
          </p:cNvPr>
          <p:cNvPicPr>
            <a:picLocks noGrp="1" noChangeAspect="1"/>
          </p:cNvPicPr>
          <p:nvPr>
            <p:ph idx="1"/>
          </p:nvPr>
        </p:nvPicPr>
        <p:blipFill>
          <a:blip r:embed="rId3"/>
          <a:stretch>
            <a:fillRect/>
          </a:stretch>
        </p:blipFill>
        <p:spPr>
          <a:xfrm>
            <a:off x="914400" y="1885950"/>
            <a:ext cx="7875269" cy="4505429"/>
          </a:xfrm>
          <a:prstGeom prst="rect">
            <a:avLst/>
          </a:prstGeom>
        </p:spPr>
      </p:pic>
    </p:spTree>
    <p:extLst>
      <p:ext uri="{BB962C8B-B14F-4D97-AF65-F5344CB8AC3E}">
        <p14:creationId xmlns:p14="http://schemas.microsoft.com/office/powerpoint/2010/main" val="7272990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990EF47-7736-4D21-ACE4-0941A61AEACE}"/>
              </a:ext>
            </a:extLst>
          </p:cNvPr>
          <p:cNvSpPr>
            <a:spLocks noGrp="1"/>
          </p:cNvSpPr>
          <p:nvPr>
            <p:ph type="title"/>
          </p:nvPr>
        </p:nvSpPr>
        <p:spPr/>
        <p:txBody>
          <a:bodyPr/>
          <a:lstStyle/>
          <a:p>
            <a:endParaRPr lang="tr-TR" dirty="0"/>
          </a:p>
        </p:txBody>
      </p:sp>
      <p:sp>
        <p:nvSpPr>
          <p:cNvPr id="4" name="Alt Bilgi Yer Tutucusu 3">
            <a:extLst>
              <a:ext uri="{FF2B5EF4-FFF2-40B4-BE49-F238E27FC236}">
                <a16:creationId xmlns:a16="http://schemas.microsoft.com/office/drawing/2014/main" id="{AC0B9C16-D9E1-48BB-B585-3C879C3229F0}"/>
              </a:ext>
            </a:extLst>
          </p:cNvPr>
          <p:cNvSpPr>
            <a:spLocks noGrp="1"/>
          </p:cNvSpPr>
          <p:nvPr>
            <p:ph type="ftr" sz="quarter" idx="11"/>
          </p:nvPr>
        </p:nvSpPr>
        <p:spPr/>
        <p:txBody>
          <a:bodyPr/>
          <a:lstStyle/>
          <a:p>
            <a:r>
              <a:rPr lang="en-US" dirty="0" err="1"/>
              <a:t>Doküman</a:t>
            </a:r>
            <a:r>
              <a:rPr lang="en-US" dirty="0"/>
              <a:t> Kodu:&lt;DOC_KODU&gt; Rev Tar./No:&lt;ONAY_TAR&gt;/&lt;REV_NO&gt;</a:t>
            </a:r>
          </a:p>
        </p:txBody>
      </p:sp>
      <p:sp>
        <p:nvSpPr>
          <p:cNvPr id="5" name="Slayt Numarası Yer Tutucusu 4">
            <a:extLst>
              <a:ext uri="{FF2B5EF4-FFF2-40B4-BE49-F238E27FC236}">
                <a16:creationId xmlns:a16="http://schemas.microsoft.com/office/drawing/2014/main" id="{25F35385-0E5B-4924-A7CE-AAFA538065AE}"/>
              </a:ext>
            </a:extLst>
          </p:cNvPr>
          <p:cNvSpPr>
            <a:spLocks noGrp="1"/>
          </p:cNvSpPr>
          <p:nvPr>
            <p:ph type="sldNum" sz="quarter" idx="12"/>
          </p:nvPr>
        </p:nvSpPr>
        <p:spPr/>
        <p:txBody>
          <a:bodyPr/>
          <a:lstStyle/>
          <a:p>
            <a:fld id="{1B8257D2-441B-5B41-A1BC-0F5C968A6251}" type="slidenum">
              <a:rPr lang="en-US" smtClean="0"/>
              <a:t>38</a:t>
            </a:fld>
            <a:endParaRPr lang="en-US"/>
          </a:p>
        </p:txBody>
      </p:sp>
      <p:pic>
        <p:nvPicPr>
          <p:cNvPr id="9" name="Resim 8">
            <a:extLst>
              <a:ext uri="{FF2B5EF4-FFF2-40B4-BE49-F238E27FC236}">
                <a16:creationId xmlns:a16="http://schemas.microsoft.com/office/drawing/2014/main" id="{FB7B9626-0633-4B8C-8C2F-A96898EEB3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6054" y="7061200"/>
            <a:ext cx="5588148" cy="462595"/>
          </a:xfrm>
          <a:prstGeom prst="rect">
            <a:avLst/>
          </a:prstGeom>
        </p:spPr>
      </p:pic>
      <p:pic>
        <p:nvPicPr>
          <p:cNvPr id="12" name="İçerik Yer Tutucusu 11">
            <a:extLst>
              <a:ext uri="{FF2B5EF4-FFF2-40B4-BE49-F238E27FC236}">
                <a16:creationId xmlns:a16="http://schemas.microsoft.com/office/drawing/2014/main" id="{39352ACB-07D6-4F1A-9AB1-C83C12C9825D}"/>
              </a:ext>
            </a:extLst>
          </p:cNvPr>
          <p:cNvPicPr>
            <a:picLocks noGrp="1" noChangeAspect="1"/>
          </p:cNvPicPr>
          <p:nvPr>
            <p:ph idx="1"/>
          </p:nvPr>
        </p:nvPicPr>
        <p:blipFill>
          <a:blip r:embed="rId3"/>
          <a:stretch>
            <a:fillRect/>
          </a:stretch>
        </p:blipFill>
        <p:spPr>
          <a:xfrm>
            <a:off x="708660" y="1874521"/>
            <a:ext cx="8298180" cy="4558136"/>
          </a:xfrm>
          <a:prstGeom prst="rect">
            <a:avLst/>
          </a:prstGeom>
        </p:spPr>
      </p:pic>
    </p:spTree>
    <p:extLst>
      <p:ext uri="{BB962C8B-B14F-4D97-AF65-F5344CB8AC3E}">
        <p14:creationId xmlns:p14="http://schemas.microsoft.com/office/powerpoint/2010/main" val="19121955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0D316ED-CC4E-4DF7-AE43-CAB056C23C62}"/>
              </a:ext>
            </a:extLst>
          </p:cNvPr>
          <p:cNvSpPr>
            <a:spLocks noGrp="1"/>
          </p:cNvSpPr>
          <p:nvPr>
            <p:ph type="title"/>
          </p:nvPr>
        </p:nvSpPr>
        <p:spPr/>
        <p:txBody>
          <a:bodyPr/>
          <a:lstStyle/>
          <a:p>
            <a:endParaRPr lang="tr-TR"/>
          </a:p>
        </p:txBody>
      </p:sp>
      <p:sp>
        <p:nvSpPr>
          <p:cNvPr id="4" name="Alt Bilgi Yer Tutucusu 3">
            <a:extLst>
              <a:ext uri="{FF2B5EF4-FFF2-40B4-BE49-F238E27FC236}">
                <a16:creationId xmlns:a16="http://schemas.microsoft.com/office/drawing/2014/main" id="{149AA03A-7604-49C4-B58F-D6F882E6D0B3}"/>
              </a:ext>
            </a:extLst>
          </p:cNvPr>
          <p:cNvSpPr>
            <a:spLocks noGrp="1"/>
          </p:cNvSpPr>
          <p:nvPr>
            <p:ph type="ftr" sz="quarter" idx="11"/>
          </p:nvPr>
        </p:nvSpPr>
        <p:spPr/>
        <p:txBody>
          <a:bodyPr/>
          <a:lstStyle/>
          <a:p>
            <a:r>
              <a:rPr lang="en-US" dirty="0" err="1"/>
              <a:t>Doküman</a:t>
            </a:r>
            <a:r>
              <a:rPr lang="en-US" dirty="0"/>
              <a:t> Kodu:&lt;DOC_KODU&gt; Rev Tar./No:&lt;ONAY_TAR&gt;/&lt;REV_NO&gt;</a:t>
            </a:r>
          </a:p>
        </p:txBody>
      </p:sp>
      <p:sp>
        <p:nvSpPr>
          <p:cNvPr id="5" name="Slayt Numarası Yer Tutucusu 4">
            <a:extLst>
              <a:ext uri="{FF2B5EF4-FFF2-40B4-BE49-F238E27FC236}">
                <a16:creationId xmlns:a16="http://schemas.microsoft.com/office/drawing/2014/main" id="{AC1273FA-9E38-4213-A98F-255E6DEA4EEC}"/>
              </a:ext>
            </a:extLst>
          </p:cNvPr>
          <p:cNvSpPr>
            <a:spLocks noGrp="1"/>
          </p:cNvSpPr>
          <p:nvPr>
            <p:ph type="sldNum" sz="quarter" idx="12"/>
          </p:nvPr>
        </p:nvSpPr>
        <p:spPr/>
        <p:txBody>
          <a:bodyPr/>
          <a:lstStyle/>
          <a:p>
            <a:fld id="{1B8257D2-441B-5B41-A1BC-0F5C968A6251}" type="slidenum">
              <a:rPr lang="en-US" smtClean="0"/>
              <a:t>39</a:t>
            </a:fld>
            <a:endParaRPr lang="en-US"/>
          </a:p>
        </p:txBody>
      </p:sp>
      <p:pic>
        <p:nvPicPr>
          <p:cNvPr id="9" name="İçerik Yer Tutucusu 8">
            <a:extLst>
              <a:ext uri="{FF2B5EF4-FFF2-40B4-BE49-F238E27FC236}">
                <a16:creationId xmlns:a16="http://schemas.microsoft.com/office/drawing/2014/main" id="{6214C346-6B08-4AD7-A4D7-72249F522057}"/>
              </a:ext>
            </a:extLst>
          </p:cNvPr>
          <p:cNvPicPr>
            <a:picLocks noGrp="1" noChangeAspect="1"/>
          </p:cNvPicPr>
          <p:nvPr>
            <p:ph idx="1"/>
          </p:nvPr>
        </p:nvPicPr>
        <p:blipFill>
          <a:blip r:embed="rId2"/>
          <a:stretch>
            <a:fillRect/>
          </a:stretch>
        </p:blipFill>
        <p:spPr>
          <a:xfrm>
            <a:off x="1075337" y="2133485"/>
            <a:ext cx="7569589" cy="4457929"/>
          </a:xfrm>
          <a:prstGeom prst="rect">
            <a:avLst/>
          </a:prstGeom>
        </p:spPr>
      </p:pic>
      <p:pic>
        <p:nvPicPr>
          <p:cNvPr id="10" name="Resim 8">
            <a:extLst>
              <a:ext uri="{FF2B5EF4-FFF2-40B4-BE49-F238E27FC236}">
                <a16:creationId xmlns:a16="http://schemas.microsoft.com/office/drawing/2014/main" id="{D59DA1C4-0436-4911-B6A9-CF2E6251EE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6054" y="7061200"/>
            <a:ext cx="5588148" cy="462595"/>
          </a:xfrm>
          <a:prstGeom prst="rect">
            <a:avLst/>
          </a:prstGeom>
        </p:spPr>
      </p:pic>
    </p:spTree>
    <p:extLst>
      <p:ext uri="{BB962C8B-B14F-4D97-AF65-F5344CB8AC3E}">
        <p14:creationId xmlns:p14="http://schemas.microsoft.com/office/powerpoint/2010/main" val="13846710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BA84D8B-A474-4616-8A98-4D27A665E79A}"/>
              </a:ext>
            </a:extLst>
          </p:cNvPr>
          <p:cNvSpPr>
            <a:spLocks noGrp="1"/>
          </p:cNvSpPr>
          <p:nvPr>
            <p:ph type="title"/>
          </p:nvPr>
        </p:nvSpPr>
        <p:spPr/>
        <p:txBody>
          <a:bodyPr/>
          <a:lstStyle/>
          <a:p>
            <a:endParaRPr lang="tr-TR" dirty="0"/>
          </a:p>
        </p:txBody>
      </p:sp>
      <p:sp>
        <p:nvSpPr>
          <p:cNvPr id="3" name="İçerik Yer Tutucusu 2">
            <a:extLst>
              <a:ext uri="{FF2B5EF4-FFF2-40B4-BE49-F238E27FC236}">
                <a16:creationId xmlns:a16="http://schemas.microsoft.com/office/drawing/2014/main" id="{843AFBA9-7EE7-4772-847D-77E504703254}"/>
              </a:ext>
            </a:extLst>
          </p:cNvPr>
          <p:cNvSpPr>
            <a:spLocks noGrp="1"/>
          </p:cNvSpPr>
          <p:nvPr>
            <p:ph idx="1"/>
          </p:nvPr>
        </p:nvSpPr>
        <p:spPr>
          <a:xfrm>
            <a:off x="486013" y="1807263"/>
            <a:ext cx="8748237" cy="3782007"/>
          </a:xfrm>
        </p:spPr>
        <p:txBody>
          <a:bodyPr>
            <a:normAutofit/>
          </a:bodyPr>
          <a:lstStyle/>
          <a:p>
            <a:pPr marL="0" indent="0">
              <a:buNone/>
            </a:pPr>
            <a:r>
              <a:rPr lang="tr-TR" sz="2400" b="1" dirty="0">
                <a:solidFill>
                  <a:srgbClr val="FF0000"/>
                </a:solidFill>
                <a:effectLst>
                  <a:outerShdw blurRad="38100" dist="38100" dir="2700000" algn="tl">
                    <a:srgbClr val="000000">
                      <a:alpha val="43137"/>
                    </a:srgbClr>
                  </a:outerShdw>
                </a:effectLst>
              </a:rPr>
              <a:t>ELEKTROTEKNİK  SEKTÖR MÜDÜRLÜĞÜ  BELGELENDİRME</a:t>
            </a:r>
          </a:p>
          <a:p>
            <a:pPr marL="0" indent="0">
              <a:buNone/>
            </a:pPr>
            <a:r>
              <a:rPr lang="tr-TR" sz="2400" u="sng" dirty="0"/>
              <a:t> </a:t>
            </a:r>
          </a:p>
          <a:p>
            <a:pPr marL="0" indent="0">
              <a:buNone/>
            </a:pPr>
            <a:r>
              <a:rPr lang="tr-TR" sz="2400" u="sng" dirty="0">
                <a:solidFill>
                  <a:srgbClr val="FF0000"/>
                </a:solidFill>
              </a:rPr>
              <a:t>TSE-TSEK  ÜRÜN  BELGELENDİRME</a:t>
            </a:r>
          </a:p>
          <a:p>
            <a:pPr marL="0" indent="0">
              <a:buNone/>
            </a:pPr>
            <a:endParaRPr lang="tr-TR" sz="2400" dirty="0"/>
          </a:p>
          <a:p>
            <a:pPr marL="0" indent="0">
              <a:buNone/>
            </a:pPr>
            <a:r>
              <a:rPr lang="tr-TR" sz="2400" dirty="0"/>
              <a:t>TSE Belgesi, Türk Standart Enstitüsü tarafından verilen Türk standartlarına uygunluk belgesine verilen addır. Ülkemizde </a:t>
            </a:r>
            <a:r>
              <a:rPr lang="tr-TR" sz="2400" dirty="0">
                <a:solidFill>
                  <a:srgbClr val="FF0000"/>
                </a:solidFill>
              </a:rPr>
              <a:t>standardı ve kriterleri</a:t>
            </a:r>
            <a:r>
              <a:rPr lang="tr-TR" sz="2400" dirty="0"/>
              <a:t> belirlenen konularda üretim ve yeterlilik belgesi almaya hak kazanmış kuruluşların söz konusu mamullerinin, ilgili Türk Standartlarına uygunluğunu gösterir.</a:t>
            </a:r>
            <a:endParaRPr lang="tr-TR" sz="2400" i="1" dirty="0">
              <a:solidFill>
                <a:srgbClr val="00B050"/>
              </a:solidFill>
              <a:effectLst>
                <a:outerShdw blurRad="38100" dist="38100" dir="2700000" algn="tl">
                  <a:srgbClr val="000000">
                    <a:alpha val="43137"/>
                  </a:srgbClr>
                </a:outerShdw>
              </a:effectLst>
            </a:endParaRPr>
          </a:p>
          <a:p>
            <a:endParaRPr lang="tr-TR" dirty="0"/>
          </a:p>
        </p:txBody>
      </p:sp>
      <p:sp>
        <p:nvSpPr>
          <p:cNvPr id="4" name="Alt Bilgi Yer Tutucusu 3">
            <a:extLst>
              <a:ext uri="{FF2B5EF4-FFF2-40B4-BE49-F238E27FC236}">
                <a16:creationId xmlns:a16="http://schemas.microsoft.com/office/drawing/2014/main" id="{F7F16764-1ED1-4428-9D45-230BF68345AD}"/>
              </a:ext>
            </a:extLst>
          </p:cNvPr>
          <p:cNvSpPr>
            <a:spLocks noGrp="1"/>
          </p:cNvSpPr>
          <p:nvPr>
            <p:ph type="ftr" sz="quarter" idx="11"/>
          </p:nvPr>
        </p:nvSpPr>
        <p:spPr>
          <a:xfrm>
            <a:off x="2148840" y="5938150"/>
            <a:ext cx="6252210" cy="1653073"/>
          </a:xfrm>
        </p:spPr>
        <p:txBody>
          <a:bodyPr/>
          <a:lstStyle/>
          <a:p>
            <a:endParaRPr lang="en-US" dirty="0"/>
          </a:p>
        </p:txBody>
      </p:sp>
      <p:sp>
        <p:nvSpPr>
          <p:cNvPr id="5" name="Slayt Numarası Yer Tutucusu 4">
            <a:extLst>
              <a:ext uri="{FF2B5EF4-FFF2-40B4-BE49-F238E27FC236}">
                <a16:creationId xmlns:a16="http://schemas.microsoft.com/office/drawing/2014/main" id="{351CCCBB-DDF5-4F60-9FA5-80CCD74A6DA7}"/>
              </a:ext>
            </a:extLst>
          </p:cNvPr>
          <p:cNvSpPr>
            <a:spLocks noGrp="1"/>
          </p:cNvSpPr>
          <p:nvPr>
            <p:ph type="sldNum" sz="quarter" idx="12"/>
          </p:nvPr>
        </p:nvSpPr>
        <p:spPr/>
        <p:txBody>
          <a:bodyPr/>
          <a:lstStyle/>
          <a:p>
            <a:fld id="{1B8257D2-441B-5B41-A1BC-0F5C968A6251}" type="slidenum">
              <a:rPr lang="en-US" smtClean="0"/>
              <a:t>4</a:t>
            </a:fld>
            <a:endParaRPr lang="en-US"/>
          </a:p>
        </p:txBody>
      </p:sp>
      <p:pic>
        <p:nvPicPr>
          <p:cNvPr id="6" name="Resim 8">
            <a:extLst>
              <a:ext uri="{FF2B5EF4-FFF2-40B4-BE49-F238E27FC236}">
                <a16:creationId xmlns:a16="http://schemas.microsoft.com/office/drawing/2014/main" id="{3C09F780-1CAD-4862-B95D-C28579D5BC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6054" y="6343650"/>
            <a:ext cx="6244986" cy="1180145"/>
          </a:xfrm>
          <a:prstGeom prst="rect">
            <a:avLst/>
          </a:prstGeom>
        </p:spPr>
      </p:pic>
    </p:spTree>
    <p:extLst>
      <p:ext uri="{BB962C8B-B14F-4D97-AF65-F5344CB8AC3E}">
        <p14:creationId xmlns:p14="http://schemas.microsoft.com/office/powerpoint/2010/main" val="29237023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0C15434-ED7F-41EC-A09F-100B470B58FB}"/>
              </a:ext>
            </a:extLst>
          </p:cNvPr>
          <p:cNvSpPr>
            <a:spLocks noGrp="1"/>
          </p:cNvSpPr>
          <p:nvPr>
            <p:ph type="title"/>
          </p:nvPr>
        </p:nvSpPr>
        <p:spPr/>
        <p:txBody>
          <a:bodyPr/>
          <a:lstStyle/>
          <a:p>
            <a:endParaRPr lang="tr-TR"/>
          </a:p>
        </p:txBody>
      </p:sp>
      <p:pic>
        <p:nvPicPr>
          <p:cNvPr id="6" name="İçerik Yer Tutucusu 5">
            <a:extLst>
              <a:ext uri="{FF2B5EF4-FFF2-40B4-BE49-F238E27FC236}">
                <a16:creationId xmlns:a16="http://schemas.microsoft.com/office/drawing/2014/main" id="{8753C288-8BCE-4BDD-AF74-72E4AFD133AD}"/>
              </a:ext>
            </a:extLst>
          </p:cNvPr>
          <p:cNvPicPr>
            <a:picLocks noGrp="1" noChangeAspect="1"/>
          </p:cNvPicPr>
          <p:nvPr>
            <p:ph idx="1"/>
          </p:nvPr>
        </p:nvPicPr>
        <p:blipFill>
          <a:blip r:embed="rId2"/>
          <a:stretch>
            <a:fillRect/>
          </a:stretch>
        </p:blipFill>
        <p:spPr>
          <a:xfrm>
            <a:off x="726069" y="2130310"/>
            <a:ext cx="8268125" cy="4464279"/>
          </a:xfrm>
          <a:prstGeom prst="rect">
            <a:avLst/>
          </a:prstGeom>
        </p:spPr>
      </p:pic>
      <p:sp>
        <p:nvSpPr>
          <p:cNvPr id="4" name="Alt Bilgi Yer Tutucusu 3">
            <a:extLst>
              <a:ext uri="{FF2B5EF4-FFF2-40B4-BE49-F238E27FC236}">
                <a16:creationId xmlns:a16="http://schemas.microsoft.com/office/drawing/2014/main" id="{E34A2D34-8B4E-4F51-A6E7-CDC9F29A1250}"/>
              </a:ext>
            </a:extLst>
          </p:cNvPr>
          <p:cNvSpPr>
            <a:spLocks noGrp="1"/>
          </p:cNvSpPr>
          <p:nvPr>
            <p:ph type="ftr" sz="quarter" idx="11"/>
          </p:nvPr>
        </p:nvSpPr>
        <p:spPr/>
        <p:txBody>
          <a:bodyPr/>
          <a:lstStyle/>
          <a:p>
            <a:r>
              <a:rPr lang="en-US" dirty="0" err="1"/>
              <a:t>Doküman</a:t>
            </a:r>
            <a:r>
              <a:rPr lang="en-US" dirty="0"/>
              <a:t> Kodu:&lt;DOC_KODU&gt; Rev Tar./No:&lt;ONAY_TAR&gt;/&lt;REV_NO&gt;</a:t>
            </a:r>
          </a:p>
        </p:txBody>
      </p:sp>
      <p:sp>
        <p:nvSpPr>
          <p:cNvPr id="5" name="Slayt Numarası Yer Tutucusu 4">
            <a:extLst>
              <a:ext uri="{FF2B5EF4-FFF2-40B4-BE49-F238E27FC236}">
                <a16:creationId xmlns:a16="http://schemas.microsoft.com/office/drawing/2014/main" id="{AD8A2C1C-6942-4EBE-9C5C-C65543D9574F}"/>
              </a:ext>
            </a:extLst>
          </p:cNvPr>
          <p:cNvSpPr>
            <a:spLocks noGrp="1"/>
          </p:cNvSpPr>
          <p:nvPr>
            <p:ph type="sldNum" sz="quarter" idx="12"/>
          </p:nvPr>
        </p:nvSpPr>
        <p:spPr/>
        <p:txBody>
          <a:bodyPr/>
          <a:lstStyle/>
          <a:p>
            <a:fld id="{1B8257D2-441B-5B41-A1BC-0F5C968A6251}" type="slidenum">
              <a:rPr lang="en-US" smtClean="0"/>
              <a:t>40</a:t>
            </a:fld>
            <a:endParaRPr lang="en-US"/>
          </a:p>
        </p:txBody>
      </p:sp>
      <p:pic>
        <p:nvPicPr>
          <p:cNvPr id="7" name="Resim 8">
            <a:extLst>
              <a:ext uri="{FF2B5EF4-FFF2-40B4-BE49-F238E27FC236}">
                <a16:creationId xmlns:a16="http://schemas.microsoft.com/office/drawing/2014/main" id="{B33DD8F2-79C2-4223-A986-099F6F7E20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6054" y="7061200"/>
            <a:ext cx="5588148" cy="462595"/>
          </a:xfrm>
          <a:prstGeom prst="rect">
            <a:avLst/>
          </a:prstGeom>
        </p:spPr>
      </p:pic>
    </p:spTree>
    <p:extLst>
      <p:ext uri="{BB962C8B-B14F-4D97-AF65-F5344CB8AC3E}">
        <p14:creationId xmlns:p14="http://schemas.microsoft.com/office/powerpoint/2010/main" val="4711704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FEFDF0C-F4B7-4E08-8183-CAFB76FC5353}"/>
              </a:ext>
            </a:extLst>
          </p:cNvPr>
          <p:cNvSpPr>
            <a:spLocks noGrp="1"/>
          </p:cNvSpPr>
          <p:nvPr>
            <p:ph type="title"/>
          </p:nvPr>
        </p:nvSpPr>
        <p:spPr/>
        <p:txBody>
          <a:bodyPr/>
          <a:lstStyle/>
          <a:p>
            <a:endParaRPr lang="tr-TR" dirty="0"/>
          </a:p>
        </p:txBody>
      </p:sp>
      <p:pic>
        <p:nvPicPr>
          <p:cNvPr id="6" name="İçerik Yer Tutucusu 5">
            <a:extLst>
              <a:ext uri="{FF2B5EF4-FFF2-40B4-BE49-F238E27FC236}">
                <a16:creationId xmlns:a16="http://schemas.microsoft.com/office/drawing/2014/main" id="{341DBC43-0562-4F73-AADF-455B9F997F90}"/>
              </a:ext>
            </a:extLst>
          </p:cNvPr>
          <p:cNvPicPr>
            <a:picLocks noGrp="1" noChangeAspect="1"/>
          </p:cNvPicPr>
          <p:nvPr>
            <p:ph idx="1"/>
          </p:nvPr>
        </p:nvPicPr>
        <p:blipFill>
          <a:blip r:embed="rId2"/>
          <a:stretch>
            <a:fillRect/>
          </a:stretch>
        </p:blipFill>
        <p:spPr>
          <a:xfrm>
            <a:off x="750902" y="1806575"/>
            <a:ext cx="8218459" cy="5111750"/>
          </a:xfrm>
          <a:prstGeom prst="rect">
            <a:avLst/>
          </a:prstGeom>
        </p:spPr>
      </p:pic>
      <p:sp>
        <p:nvSpPr>
          <p:cNvPr id="4" name="Alt Bilgi Yer Tutucusu 3">
            <a:extLst>
              <a:ext uri="{FF2B5EF4-FFF2-40B4-BE49-F238E27FC236}">
                <a16:creationId xmlns:a16="http://schemas.microsoft.com/office/drawing/2014/main" id="{3815F341-EC53-4A0E-A782-0A92687422BD}"/>
              </a:ext>
            </a:extLst>
          </p:cNvPr>
          <p:cNvSpPr>
            <a:spLocks noGrp="1"/>
          </p:cNvSpPr>
          <p:nvPr>
            <p:ph type="ftr" sz="quarter" idx="11"/>
          </p:nvPr>
        </p:nvSpPr>
        <p:spPr/>
        <p:txBody>
          <a:bodyPr/>
          <a:lstStyle/>
          <a:p>
            <a:r>
              <a:rPr lang="en-US" dirty="0" err="1"/>
              <a:t>Doküman</a:t>
            </a:r>
            <a:r>
              <a:rPr lang="en-US" dirty="0"/>
              <a:t> Kodu:&lt;DOC_KODU&gt; Rev Tar./No:&lt;ONAY_TAR&gt;/&lt;REV_NO&gt;</a:t>
            </a:r>
          </a:p>
        </p:txBody>
      </p:sp>
      <p:sp>
        <p:nvSpPr>
          <p:cNvPr id="5" name="Slayt Numarası Yer Tutucusu 4">
            <a:extLst>
              <a:ext uri="{FF2B5EF4-FFF2-40B4-BE49-F238E27FC236}">
                <a16:creationId xmlns:a16="http://schemas.microsoft.com/office/drawing/2014/main" id="{A520D8E1-A5C4-4D18-8BFE-CD2F2F9E4B4D}"/>
              </a:ext>
            </a:extLst>
          </p:cNvPr>
          <p:cNvSpPr>
            <a:spLocks noGrp="1"/>
          </p:cNvSpPr>
          <p:nvPr>
            <p:ph type="sldNum" sz="quarter" idx="12"/>
          </p:nvPr>
        </p:nvSpPr>
        <p:spPr/>
        <p:txBody>
          <a:bodyPr/>
          <a:lstStyle/>
          <a:p>
            <a:fld id="{1B8257D2-441B-5B41-A1BC-0F5C968A6251}" type="slidenum">
              <a:rPr lang="en-US" smtClean="0"/>
              <a:t>41</a:t>
            </a:fld>
            <a:endParaRPr lang="en-US"/>
          </a:p>
        </p:txBody>
      </p:sp>
      <p:pic>
        <p:nvPicPr>
          <p:cNvPr id="7" name="Resim 8">
            <a:extLst>
              <a:ext uri="{FF2B5EF4-FFF2-40B4-BE49-F238E27FC236}">
                <a16:creationId xmlns:a16="http://schemas.microsoft.com/office/drawing/2014/main" id="{91F95C08-46D1-4E38-BBAD-0825D93BE0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6054" y="7061200"/>
            <a:ext cx="5588148" cy="462595"/>
          </a:xfrm>
          <a:prstGeom prst="rect">
            <a:avLst/>
          </a:prstGeom>
        </p:spPr>
      </p:pic>
    </p:spTree>
    <p:extLst>
      <p:ext uri="{BB962C8B-B14F-4D97-AF65-F5344CB8AC3E}">
        <p14:creationId xmlns:p14="http://schemas.microsoft.com/office/powerpoint/2010/main" val="9175064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D4D521E-E1DD-48AB-B124-6DB415659C69}"/>
              </a:ext>
            </a:extLst>
          </p:cNvPr>
          <p:cNvSpPr>
            <a:spLocks noGrp="1"/>
          </p:cNvSpPr>
          <p:nvPr>
            <p:ph type="title"/>
          </p:nvPr>
        </p:nvSpPr>
        <p:spPr/>
        <p:txBody>
          <a:bodyPr>
            <a:normAutofit fontScale="90000"/>
          </a:bodyPr>
          <a:lstStyle/>
          <a:p>
            <a:br>
              <a:rPr lang="tr-TR" dirty="0"/>
            </a:br>
            <a:br>
              <a:rPr lang="tr-TR" dirty="0"/>
            </a:br>
            <a:br>
              <a:rPr lang="tr-TR" dirty="0"/>
            </a:br>
            <a:br>
              <a:rPr lang="tr-TR" dirty="0"/>
            </a:br>
            <a:r>
              <a:rPr lang="tr-TR" sz="3100" b="1" dirty="0"/>
              <a:t>GMARK  KAPSAM-OYUNCAKLAR</a:t>
            </a:r>
          </a:p>
        </p:txBody>
      </p:sp>
      <p:sp>
        <p:nvSpPr>
          <p:cNvPr id="4" name="Alt Bilgi Yer Tutucusu 3">
            <a:extLst>
              <a:ext uri="{FF2B5EF4-FFF2-40B4-BE49-F238E27FC236}">
                <a16:creationId xmlns:a16="http://schemas.microsoft.com/office/drawing/2014/main" id="{0EA63B42-D702-4F6F-A295-744552B23C48}"/>
              </a:ext>
            </a:extLst>
          </p:cNvPr>
          <p:cNvSpPr>
            <a:spLocks noGrp="1"/>
          </p:cNvSpPr>
          <p:nvPr>
            <p:ph type="ftr" sz="quarter" idx="11"/>
          </p:nvPr>
        </p:nvSpPr>
        <p:spPr/>
        <p:txBody>
          <a:bodyPr/>
          <a:lstStyle/>
          <a:p>
            <a:r>
              <a:rPr lang="en-US" dirty="0" err="1"/>
              <a:t>Doküman</a:t>
            </a:r>
            <a:r>
              <a:rPr lang="en-US" dirty="0"/>
              <a:t> Kodu:&lt;DOC_KODU&gt; Rev Tar./No:&lt;ONAY_TAR&gt;/&lt;REV_NO&gt;</a:t>
            </a:r>
          </a:p>
        </p:txBody>
      </p:sp>
      <p:sp>
        <p:nvSpPr>
          <p:cNvPr id="5" name="Slayt Numarası Yer Tutucusu 4">
            <a:extLst>
              <a:ext uri="{FF2B5EF4-FFF2-40B4-BE49-F238E27FC236}">
                <a16:creationId xmlns:a16="http://schemas.microsoft.com/office/drawing/2014/main" id="{7DA5FB7A-0648-4402-AC92-1A5F06269759}"/>
              </a:ext>
            </a:extLst>
          </p:cNvPr>
          <p:cNvSpPr>
            <a:spLocks noGrp="1"/>
          </p:cNvSpPr>
          <p:nvPr>
            <p:ph type="sldNum" sz="quarter" idx="12"/>
          </p:nvPr>
        </p:nvSpPr>
        <p:spPr/>
        <p:txBody>
          <a:bodyPr/>
          <a:lstStyle/>
          <a:p>
            <a:fld id="{1B8257D2-441B-5B41-A1BC-0F5C968A6251}" type="slidenum">
              <a:rPr lang="en-US" smtClean="0"/>
              <a:t>42</a:t>
            </a:fld>
            <a:endParaRPr lang="en-US"/>
          </a:p>
        </p:txBody>
      </p:sp>
      <p:pic>
        <p:nvPicPr>
          <p:cNvPr id="7" name="Resim 8">
            <a:extLst>
              <a:ext uri="{FF2B5EF4-FFF2-40B4-BE49-F238E27FC236}">
                <a16:creationId xmlns:a16="http://schemas.microsoft.com/office/drawing/2014/main" id="{9D29E759-4D8B-4B95-A030-53EFA02EC2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6054" y="7061200"/>
            <a:ext cx="5588148" cy="462595"/>
          </a:xfrm>
          <a:prstGeom prst="rect">
            <a:avLst/>
          </a:prstGeom>
        </p:spPr>
      </p:pic>
      <p:sp>
        <p:nvSpPr>
          <p:cNvPr id="8" name="İçerik Yer Tutucusu 7">
            <a:extLst>
              <a:ext uri="{FF2B5EF4-FFF2-40B4-BE49-F238E27FC236}">
                <a16:creationId xmlns:a16="http://schemas.microsoft.com/office/drawing/2014/main" id="{762A7190-F313-4223-932C-14EFD6E63F76}"/>
              </a:ext>
            </a:extLst>
          </p:cNvPr>
          <p:cNvSpPr>
            <a:spLocks noGrp="1"/>
          </p:cNvSpPr>
          <p:nvPr>
            <p:ph idx="1"/>
          </p:nvPr>
        </p:nvSpPr>
        <p:spPr/>
        <p:txBody>
          <a:bodyPr/>
          <a:lstStyle/>
          <a:p>
            <a:pPr marL="0" indent="0">
              <a:buNone/>
            </a:pPr>
            <a:endParaRPr lang="tr-TR" dirty="0"/>
          </a:p>
          <a:p>
            <a:pPr marL="0" indent="0">
              <a:buNone/>
            </a:pPr>
            <a:endParaRPr lang="tr-TR" dirty="0"/>
          </a:p>
        </p:txBody>
      </p:sp>
      <p:pic>
        <p:nvPicPr>
          <p:cNvPr id="9" name="Resim 8">
            <a:extLst>
              <a:ext uri="{FF2B5EF4-FFF2-40B4-BE49-F238E27FC236}">
                <a16:creationId xmlns:a16="http://schemas.microsoft.com/office/drawing/2014/main" id="{D6B70BD1-C80A-4332-AF35-A4CD4C138933}"/>
              </a:ext>
            </a:extLst>
          </p:cNvPr>
          <p:cNvPicPr>
            <a:picLocks noChangeAspect="1"/>
          </p:cNvPicPr>
          <p:nvPr/>
        </p:nvPicPr>
        <p:blipFill>
          <a:blip r:embed="rId3"/>
          <a:stretch>
            <a:fillRect/>
          </a:stretch>
        </p:blipFill>
        <p:spPr>
          <a:xfrm>
            <a:off x="486012" y="2436226"/>
            <a:ext cx="8532257" cy="4267419"/>
          </a:xfrm>
          <a:prstGeom prst="rect">
            <a:avLst/>
          </a:prstGeom>
        </p:spPr>
      </p:pic>
    </p:spTree>
    <p:extLst>
      <p:ext uri="{BB962C8B-B14F-4D97-AF65-F5344CB8AC3E}">
        <p14:creationId xmlns:p14="http://schemas.microsoft.com/office/powerpoint/2010/main" val="1392061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4D86B39-1458-4583-84C2-38BFC644C7AA}"/>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110557DE-9337-4DEB-90FB-48B6F11D365B}"/>
              </a:ext>
            </a:extLst>
          </p:cNvPr>
          <p:cNvSpPr>
            <a:spLocks noGrp="1"/>
          </p:cNvSpPr>
          <p:nvPr>
            <p:ph idx="1"/>
          </p:nvPr>
        </p:nvSpPr>
        <p:spPr/>
        <p:txBody>
          <a:bodyPr/>
          <a:lstStyle/>
          <a:p>
            <a:endParaRPr lang="tr-TR" dirty="0"/>
          </a:p>
          <a:p>
            <a:endParaRPr lang="tr-TR" dirty="0"/>
          </a:p>
          <a:p>
            <a:pPr marL="0" indent="0">
              <a:buNone/>
            </a:pPr>
            <a:r>
              <a:rPr lang="tr-TR" dirty="0"/>
              <a:t>G MARK  KAPSAMIMIZDA  YERALAN:</a:t>
            </a:r>
          </a:p>
          <a:p>
            <a:pPr marL="0" indent="0">
              <a:buNone/>
            </a:pPr>
            <a:endParaRPr lang="tr-TR" dirty="0"/>
          </a:p>
          <a:p>
            <a:pPr marL="0" indent="0">
              <a:buNone/>
            </a:pPr>
            <a:r>
              <a:rPr lang="tr-TR" dirty="0"/>
              <a:t>«OYUNCAK  GRUBUNDAN»</a:t>
            </a:r>
          </a:p>
          <a:p>
            <a:pPr marL="0" indent="0">
              <a:buNone/>
            </a:pPr>
            <a:r>
              <a:rPr lang="tr-TR" dirty="0"/>
              <a:t>ELEKTRİKLİ  OYUNCAKLAR,TROMBOLİNLER  ….</a:t>
            </a:r>
          </a:p>
        </p:txBody>
      </p:sp>
      <p:sp>
        <p:nvSpPr>
          <p:cNvPr id="4" name="Alt Bilgi Yer Tutucusu 3">
            <a:extLst>
              <a:ext uri="{FF2B5EF4-FFF2-40B4-BE49-F238E27FC236}">
                <a16:creationId xmlns:a16="http://schemas.microsoft.com/office/drawing/2014/main" id="{3F711576-9F89-4223-987A-BF6D98DAB1A2}"/>
              </a:ext>
            </a:extLst>
          </p:cNvPr>
          <p:cNvSpPr>
            <a:spLocks noGrp="1"/>
          </p:cNvSpPr>
          <p:nvPr>
            <p:ph type="ftr" sz="quarter" idx="11"/>
          </p:nvPr>
        </p:nvSpPr>
        <p:spPr/>
        <p:txBody>
          <a:bodyPr/>
          <a:lstStyle/>
          <a:p>
            <a:r>
              <a:rPr lang="en-US" dirty="0" err="1"/>
              <a:t>Doküman</a:t>
            </a:r>
            <a:r>
              <a:rPr lang="en-US" dirty="0"/>
              <a:t> Kodu:&lt;DOC_KODU&gt; Rev Tar./No:&lt;ONAY_TAR&gt;/&lt;REV_NO&gt;</a:t>
            </a:r>
          </a:p>
        </p:txBody>
      </p:sp>
      <p:sp>
        <p:nvSpPr>
          <p:cNvPr id="5" name="Slayt Numarası Yer Tutucusu 4">
            <a:extLst>
              <a:ext uri="{FF2B5EF4-FFF2-40B4-BE49-F238E27FC236}">
                <a16:creationId xmlns:a16="http://schemas.microsoft.com/office/drawing/2014/main" id="{724EE766-0B17-4102-8A14-B159B5135591}"/>
              </a:ext>
            </a:extLst>
          </p:cNvPr>
          <p:cNvSpPr>
            <a:spLocks noGrp="1"/>
          </p:cNvSpPr>
          <p:nvPr>
            <p:ph type="sldNum" sz="quarter" idx="12"/>
          </p:nvPr>
        </p:nvSpPr>
        <p:spPr/>
        <p:txBody>
          <a:bodyPr/>
          <a:lstStyle/>
          <a:p>
            <a:fld id="{1B8257D2-441B-5B41-A1BC-0F5C968A6251}" type="slidenum">
              <a:rPr lang="en-US" smtClean="0"/>
              <a:t>43</a:t>
            </a:fld>
            <a:endParaRPr lang="en-US"/>
          </a:p>
        </p:txBody>
      </p:sp>
      <p:pic>
        <p:nvPicPr>
          <p:cNvPr id="6" name="Resim 8">
            <a:extLst>
              <a:ext uri="{FF2B5EF4-FFF2-40B4-BE49-F238E27FC236}">
                <a16:creationId xmlns:a16="http://schemas.microsoft.com/office/drawing/2014/main" id="{9AE49DA6-865C-4D5B-9A84-A770AB3518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6054" y="7061200"/>
            <a:ext cx="5588148" cy="462595"/>
          </a:xfrm>
          <a:prstGeom prst="rect">
            <a:avLst/>
          </a:prstGeom>
        </p:spPr>
      </p:pic>
    </p:spTree>
    <p:extLst>
      <p:ext uri="{BB962C8B-B14F-4D97-AF65-F5344CB8AC3E}">
        <p14:creationId xmlns:p14="http://schemas.microsoft.com/office/powerpoint/2010/main" val="6551824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8B76A51-C8C6-44B4-8BDE-3F2B76F4BC54}"/>
              </a:ext>
            </a:extLst>
          </p:cNvPr>
          <p:cNvSpPr>
            <a:spLocks noGrp="1"/>
          </p:cNvSpPr>
          <p:nvPr>
            <p:ph type="title"/>
          </p:nvPr>
        </p:nvSpPr>
        <p:spPr/>
        <p:txBody>
          <a:bodyPr/>
          <a:lstStyle/>
          <a:p>
            <a:endParaRPr lang="tr-TR" dirty="0"/>
          </a:p>
        </p:txBody>
      </p:sp>
      <p:sp>
        <p:nvSpPr>
          <p:cNvPr id="3" name="İçerik Yer Tutucusu 2">
            <a:extLst>
              <a:ext uri="{FF2B5EF4-FFF2-40B4-BE49-F238E27FC236}">
                <a16:creationId xmlns:a16="http://schemas.microsoft.com/office/drawing/2014/main" id="{D83A7AC8-7069-4E2D-BB40-9AC47FAEE40E}"/>
              </a:ext>
            </a:extLst>
          </p:cNvPr>
          <p:cNvSpPr>
            <a:spLocks noGrp="1"/>
          </p:cNvSpPr>
          <p:nvPr>
            <p:ph idx="1"/>
          </p:nvPr>
        </p:nvSpPr>
        <p:spPr/>
        <p:txBody>
          <a:bodyPr/>
          <a:lstStyle/>
          <a:p>
            <a:r>
              <a:rPr lang="tr-TR" u="sng" dirty="0"/>
              <a:t>G  MARK  ÜCRET  TABLOMUZ:</a:t>
            </a:r>
          </a:p>
        </p:txBody>
      </p:sp>
      <p:sp>
        <p:nvSpPr>
          <p:cNvPr id="4" name="Alt Bilgi Yer Tutucusu 3">
            <a:extLst>
              <a:ext uri="{FF2B5EF4-FFF2-40B4-BE49-F238E27FC236}">
                <a16:creationId xmlns:a16="http://schemas.microsoft.com/office/drawing/2014/main" id="{83014E4A-AD59-454D-9AA8-338C239CF7BB}"/>
              </a:ext>
            </a:extLst>
          </p:cNvPr>
          <p:cNvSpPr>
            <a:spLocks noGrp="1"/>
          </p:cNvSpPr>
          <p:nvPr>
            <p:ph type="ftr" sz="quarter" idx="11"/>
          </p:nvPr>
        </p:nvSpPr>
        <p:spPr/>
        <p:txBody>
          <a:bodyPr/>
          <a:lstStyle/>
          <a:p>
            <a:r>
              <a:rPr lang="en-US" dirty="0" err="1"/>
              <a:t>Doküman</a:t>
            </a:r>
            <a:r>
              <a:rPr lang="en-US" dirty="0"/>
              <a:t> Kodu:&lt;DOC_KODU&gt; Rev Tar./No:&lt;ONAY_TAR&gt;/&lt;REV_NO&gt;</a:t>
            </a:r>
          </a:p>
        </p:txBody>
      </p:sp>
      <p:sp>
        <p:nvSpPr>
          <p:cNvPr id="5" name="Slayt Numarası Yer Tutucusu 4">
            <a:extLst>
              <a:ext uri="{FF2B5EF4-FFF2-40B4-BE49-F238E27FC236}">
                <a16:creationId xmlns:a16="http://schemas.microsoft.com/office/drawing/2014/main" id="{95A8C4BD-2E3D-41F9-A6D2-4792DD43D5D3}"/>
              </a:ext>
            </a:extLst>
          </p:cNvPr>
          <p:cNvSpPr>
            <a:spLocks noGrp="1"/>
          </p:cNvSpPr>
          <p:nvPr>
            <p:ph type="sldNum" sz="quarter" idx="12"/>
          </p:nvPr>
        </p:nvSpPr>
        <p:spPr/>
        <p:txBody>
          <a:bodyPr/>
          <a:lstStyle/>
          <a:p>
            <a:fld id="{1B8257D2-441B-5B41-A1BC-0F5C968A6251}" type="slidenum">
              <a:rPr lang="en-US" smtClean="0"/>
              <a:t>44</a:t>
            </a:fld>
            <a:endParaRPr lang="en-US"/>
          </a:p>
        </p:txBody>
      </p:sp>
      <p:pic>
        <p:nvPicPr>
          <p:cNvPr id="6" name="Resim 5">
            <a:extLst>
              <a:ext uri="{FF2B5EF4-FFF2-40B4-BE49-F238E27FC236}">
                <a16:creationId xmlns:a16="http://schemas.microsoft.com/office/drawing/2014/main" id="{F55AB463-7E56-44B9-B035-2E6E39F7DDB5}"/>
              </a:ext>
            </a:extLst>
          </p:cNvPr>
          <p:cNvPicPr>
            <a:picLocks noChangeAspect="1"/>
          </p:cNvPicPr>
          <p:nvPr/>
        </p:nvPicPr>
        <p:blipFill>
          <a:blip r:embed="rId2"/>
          <a:stretch>
            <a:fillRect/>
          </a:stretch>
        </p:blipFill>
        <p:spPr>
          <a:xfrm>
            <a:off x="662940" y="2480310"/>
            <a:ext cx="8469630" cy="4263390"/>
          </a:xfrm>
          <a:prstGeom prst="rect">
            <a:avLst/>
          </a:prstGeom>
        </p:spPr>
      </p:pic>
      <p:pic>
        <p:nvPicPr>
          <p:cNvPr id="7" name="Resim 8">
            <a:extLst>
              <a:ext uri="{FF2B5EF4-FFF2-40B4-BE49-F238E27FC236}">
                <a16:creationId xmlns:a16="http://schemas.microsoft.com/office/drawing/2014/main" id="{595C3827-F00A-4E0E-AA65-D95BEC6F31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6054" y="7061200"/>
            <a:ext cx="5588148" cy="462595"/>
          </a:xfrm>
          <a:prstGeom prst="rect">
            <a:avLst/>
          </a:prstGeom>
        </p:spPr>
      </p:pic>
    </p:spTree>
    <p:extLst>
      <p:ext uri="{BB962C8B-B14F-4D97-AF65-F5344CB8AC3E}">
        <p14:creationId xmlns:p14="http://schemas.microsoft.com/office/powerpoint/2010/main" val="4551758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6054" y="7061200"/>
            <a:ext cx="5588148" cy="462595"/>
          </a:xfrm>
          <a:prstGeom prst="rect">
            <a:avLst/>
          </a:prstGeom>
        </p:spPr>
      </p:pic>
      <p:pic>
        <p:nvPicPr>
          <p:cNvPr id="9" name="Picture 4"/>
          <p:cNvPicPr>
            <a:picLocks noChangeAspect="1"/>
          </p:cNvPicPr>
          <p:nvPr/>
        </p:nvPicPr>
        <p:blipFill>
          <a:blip r:embed="rId4"/>
          <a:stretch>
            <a:fillRect/>
          </a:stretch>
        </p:blipFill>
        <p:spPr>
          <a:xfrm flipV="1">
            <a:off x="486013" y="6811438"/>
            <a:ext cx="8748237" cy="45742"/>
          </a:xfrm>
          <a:prstGeom prst="rect">
            <a:avLst/>
          </a:prstGeom>
        </p:spPr>
      </p:pic>
      <p:sp>
        <p:nvSpPr>
          <p:cNvPr id="12" name="Dikdörtgen 11"/>
          <p:cNvSpPr/>
          <p:nvPr/>
        </p:nvSpPr>
        <p:spPr>
          <a:xfrm>
            <a:off x="486013" y="1967751"/>
            <a:ext cx="8632587" cy="877163"/>
          </a:xfrm>
          <a:prstGeom prst="rect">
            <a:avLst/>
          </a:prstGeom>
        </p:spPr>
        <p:txBody>
          <a:bodyPr wrap="square">
            <a:spAutoFit/>
          </a:bodyPr>
          <a:lstStyle/>
          <a:p>
            <a:pPr>
              <a:lnSpc>
                <a:spcPct val="115000"/>
              </a:lnSpc>
            </a:pPr>
            <a:endParaRPr lang="tr-TR" b="1" dirty="0">
              <a:solidFill>
                <a:srgbClr val="FF0000"/>
              </a:solidFill>
              <a:latin typeface="Times New Roman" panose="02020603050405020304" pitchFamily="18" charset="0"/>
              <a:ea typeface="Times New Roman" panose="02020603050405020304" pitchFamily="18" charset="0"/>
            </a:endParaRPr>
          </a:p>
          <a:p>
            <a:pPr defTabSz="914400"/>
            <a:endParaRPr lang="tr-TR" sz="2800" dirty="0">
              <a:latin typeface="+mj-lt"/>
              <a:ea typeface="Times New Roman" panose="02020603050405020304" pitchFamily="18" charset="0"/>
            </a:endParaRPr>
          </a:p>
        </p:txBody>
      </p:sp>
      <p:sp>
        <p:nvSpPr>
          <p:cNvPr id="2" name="Slayt Numarası Yer Tutucusu 1"/>
          <p:cNvSpPr>
            <a:spLocks noGrp="1"/>
          </p:cNvSpPr>
          <p:nvPr>
            <p:ph type="sldNum" sz="quarter" idx="12"/>
          </p:nvPr>
        </p:nvSpPr>
        <p:spPr/>
        <p:txBody>
          <a:bodyPr/>
          <a:lstStyle/>
          <a:p>
            <a:fld id="{1B8257D2-441B-5B41-A1BC-0F5C968A6251}" type="slidenum">
              <a:rPr lang="en-US" smtClean="0"/>
              <a:t>45</a:t>
            </a:fld>
            <a:endParaRPr lang="en-US"/>
          </a:p>
        </p:txBody>
      </p:sp>
      <p:sp>
        <p:nvSpPr>
          <p:cNvPr id="4" name="Altbilgi Yer Tutucusu 3"/>
          <p:cNvSpPr>
            <a:spLocks noGrp="1"/>
          </p:cNvSpPr>
          <p:nvPr>
            <p:ph type="ftr" sz="quarter" idx="11"/>
          </p:nvPr>
        </p:nvSpPr>
        <p:spPr>
          <a:xfrm>
            <a:off x="1990725" y="7419975"/>
            <a:ext cx="5762625" cy="425491"/>
          </a:xfrm>
        </p:spPr>
        <p:txBody>
          <a:bodyPr/>
          <a:lstStyle/>
          <a:p>
            <a:endParaRPr lang="en-US" sz="800" dirty="0">
              <a:solidFill>
                <a:schemeClr val="bg1">
                  <a:lumMod val="50000"/>
                </a:schemeClr>
              </a:solidFill>
              <a:latin typeface="Times New Roman" panose="02020603050405020304" pitchFamily="18" charset="0"/>
              <a:cs typeface="Times New Roman" panose="02020603050405020304" pitchFamily="18" charset="0"/>
            </a:endParaRPr>
          </a:p>
        </p:txBody>
      </p:sp>
      <p:sp>
        <p:nvSpPr>
          <p:cNvPr id="3" name="Metin kutusu 2"/>
          <p:cNvSpPr txBox="1"/>
          <p:nvPr/>
        </p:nvSpPr>
        <p:spPr>
          <a:xfrm>
            <a:off x="486013" y="2040973"/>
            <a:ext cx="5325626" cy="523220"/>
          </a:xfrm>
          <a:prstGeom prst="rect">
            <a:avLst/>
          </a:prstGeom>
          <a:noFill/>
        </p:spPr>
        <p:txBody>
          <a:bodyPr wrap="square" rtlCol="0">
            <a:spAutoFit/>
          </a:bodyPr>
          <a:lstStyle/>
          <a:p>
            <a:r>
              <a:rPr lang="tr-TR" sz="2800" dirty="0">
                <a:latin typeface="+mj-lt"/>
              </a:rPr>
              <a:t>BAŞVURU İŞLEMLERİ</a:t>
            </a:r>
          </a:p>
        </p:txBody>
      </p:sp>
      <p:pic>
        <p:nvPicPr>
          <p:cNvPr id="6" name="Resim 5"/>
          <p:cNvPicPr>
            <a:picLocks noChangeAspect="1"/>
          </p:cNvPicPr>
          <p:nvPr/>
        </p:nvPicPr>
        <p:blipFill>
          <a:blip r:embed="rId5"/>
          <a:stretch>
            <a:fillRect/>
          </a:stretch>
        </p:blipFill>
        <p:spPr>
          <a:xfrm>
            <a:off x="1194693" y="2564193"/>
            <a:ext cx="6976000" cy="3924000"/>
          </a:xfrm>
          <a:prstGeom prst="rect">
            <a:avLst/>
          </a:prstGeom>
        </p:spPr>
      </p:pic>
    </p:spTree>
    <p:extLst>
      <p:ext uri="{BB962C8B-B14F-4D97-AF65-F5344CB8AC3E}">
        <p14:creationId xmlns:p14="http://schemas.microsoft.com/office/powerpoint/2010/main" val="12653841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6054" y="7061200"/>
            <a:ext cx="5588148" cy="462595"/>
          </a:xfrm>
          <a:prstGeom prst="rect">
            <a:avLst/>
          </a:prstGeom>
        </p:spPr>
      </p:pic>
      <p:pic>
        <p:nvPicPr>
          <p:cNvPr id="9" name="Picture 4"/>
          <p:cNvPicPr>
            <a:picLocks noChangeAspect="1"/>
          </p:cNvPicPr>
          <p:nvPr/>
        </p:nvPicPr>
        <p:blipFill>
          <a:blip r:embed="rId4"/>
          <a:stretch>
            <a:fillRect/>
          </a:stretch>
        </p:blipFill>
        <p:spPr>
          <a:xfrm flipV="1">
            <a:off x="486013" y="6811438"/>
            <a:ext cx="8748237" cy="45742"/>
          </a:xfrm>
          <a:prstGeom prst="rect">
            <a:avLst/>
          </a:prstGeom>
        </p:spPr>
      </p:pic>
      <p:sp>
        <p:nvSpPr>
          <p:cNvPr id="12" name="Dikdörtgen 11"/>
          <p:cNvSpPr/>
          <p:nvPr/>
        </p:nvSpPr>
        <p:spPr>
          <a:xfrm>
            <a:off x="486013" y="1967751"/>
            <a:ext cx="8632587" cy="877163"/>
          </a:xfrm>
          <a:prstGeom prst="rect">
            <a:avLst/>
          </a:prstGeom>
        </p:spPr>
        <p:txBody>
          <a:bodyPr wrap="square">
            <a:spAutoFit/>
          </a:bodyPr>
          <a:lstStyle/>
          <a:p>
            <a:pPr>
              <a:lnSpc>
                <a:spcPct val="115000"/>
              </a:lnSpc>
            </a:pPr>
            <a:endParaRPr lang="tr-TR" b="1" dirty="0">
              <a:solidFill>
                <a:srgbClr val="FF0000"/>
              </a:solidFill>
              <a:latin typeface="Times New Roman" panose="02020603050405020304" pitchFamily="18" charset="0"/>
              <a:ea typeface="Times New Roman" panose="02020603050405020304" pitchFamily="18" charset="0"/>
            </a:endParaRPr>
          </a:p>
          <a:p>
            <a:pPr defTabSz="914400"/>
            <a:endParaRPr lang="tr-TR" sz="2800" dirty="0">
              <a:latin typeface="+mj-lt"/>
              <a:ea typeface="Times New Roman" panose="02020603050405020304" pitchFamily="18" charset="0"/>
            </a:endParaRPr>
          </a:p>
        </p:txBody>
      </p:sp>
      <p:sp>
        <p:nvSpPr>
          <p:cNvPr id="2" name="Slayt Numarası Yer Tutucusu 1"/>
          <p:cNvSpPr>
            <a:spLocks noGrp="1"/>
          </p:cNvSpPr>
          <p:nvPr>
            <p:ph type="sldNum" sz="quarter" idx="12"/>
          </p:nvPr>
        </p:nvSpPr>
        <p:spPr/>
        <p:txBody>
          <a:bodyPr/>
          <a:lstStyle/>
          <a:p>
            <a:fld id="{1B8257D2-441B-5B41-A1BC-0F5C968A6251}" type="slidenum">
              <a:rPr lang="en-US" smtClean="0"/>
              <a:t>46</a:t>
            </a:fld>
            <a:endParaRPr lang="en-US"/>
          </a:p>
        </p:txBody>
      </p:sp>
      <p:sp>
        <p:nvSpPr>
          <p:cNvPr id="4" name="Altbilgi Yer Tutucusu 3"/>
          <p:cNvSpPr>
            <a:spLocks noGrp="1"/>
          </p:cNvSpPr>
          <p:nvPr>
            <p:ph type="ftr" sz="quarter" idx="11"/>
          </p:nvPr>
        </p:nvSpPr>
        <p:spPr>
          <a:xfrm>
            <a:off x="1990725" y="7419975"/>
            <a:ext cx="5762625" cy="425491"/>
          </a:xfrm>
        </p:spPr>
        <p:txBody>
          <a:bodyPr/>
          <a:lstStyle/>
          <a:p>
            <a:endParaRPr lang="en-US" sz="800" dirty="0">
              <a:solidFill>
                <a:schemeClr val="bg1">
                  <a:lumMod val="50000"/>
                </a:schemeClr>
              </a:solidFill>
              <a:latin typeface="Times New Roman" panose="02020603050405020304" pitchFamily="18" charset="0"/>
              <a:cs typeface="Times New Roman" panose="02020603050405020304" pitchFamily="18" charset="0"/>
            </a:endParaRPr>
          </a:p>
        </p:txBody>
      </p:sp>
      <p:sp>
        <p:nvSpPr>
          <p:cNvPr id="3" name="Metin kutusu 2"/>
          <p:cNvSpPr txBox="1"/>
          <p:nvPr/>
        </p:nvSpPr>
        <p:spPr>
          <a:xfrm>
            <a:off x="486013" y="2040973"/>
            <a:ext cx="5325626" cy="523220"/>
          </a:xfrm>
          <a:prstGeom prst="rect">
            <a:avLst/>
          </a:prstGeom>
          <a:noFill/>
        </p:spPr>
        <p:txBody>
          <a:bodyPr wrap="square" rtlCol="0">
            <a:spAutoFit/>
          </a:bodyPr>
          <a:lstStyle/>
          <a:p>
            <a:r>
              <a:rPr lang="tr-TR" sz="2800" dirty="0">
                <a:latin typeface="+mj-lt"/>
              </a:rPr>
              <a:t>BAŞVURU İŞLEMLERİ</a:t>
            </a:r>
          </a:p>
        </p:txBody>
      </p:sp>
      <p:pic>
        <p:nvPicPr>
          <p:cNvPr id="7" name="Resim 6"/>
          <p:cNvPicPr>
            <a:picLocks noChangeAspect="1"/>
          </p:cNvPicPr>
          <p:nvPr/>
        </p:nvPicPr>
        <p:blipFill>
          <a:blip r:embed="rId5"/>
          <a:stretch>
            <a:fillRect/>
          </a:stretch>
        </p:blipFill>
        <p:spPr>
          <a:xfrm>
            <a:off x="1186306" y="2525654"/>
            <a:ext cx="6976000" cy="3924000"/>
          </a:xfrm>
          <a:prstGeom prst="rect">
            <a:avLst/>
          </a:prstGeom>
        </p:spPr>
      </p:pic>
    </p:spTree>
    <p:extLst>
      <p:ext uri="{BB962C8B-B14F-4D97-AF65-F5344CB8AC3E}">
        <p14:creationId xmlns:p14="http://schemas.microsoft.com/office/powerpoint/2010/main" val="22453377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6054" y="7061200"/>
            <a:ext cx="5588148" cy="462595"/>
          </a:xfrm>
          <a:prstGeom prst="rect">
            <a:avLst/>
          </a:prstGeom>
        </p:spPr>
      </p:pic>
      <p:pic>
        <p:nvPicPr>
          <p:cNvPr id="9" name="Picture 4"/>
          <p:cNvPicPr>
            <a:picLocks noChangeAspect="1"/>
          </p:cNvPicPr>
          <p:nvPr/>
        </p:nvPicPr>
        <p:blipFill>
          <a:blip r:embed="rId4"/>
          <a:stretch>
            <a:fillRect/>
          </a:stretch>
        </p:blipFill>
        <p:spPr>
          <a:xfrm flipV="1">
            <a:off x="486013" y="6811438"/>
            <a:ext cx="8748237" cy="45742"/>
          </a:xfrm>
          <a:prstGeom prst="rect">
            <a:avLst/>
          </a:prstGeom>
        </p:spPr>
      </p:pic>
      <p:sp>
        <p:nvSpPr>
          <p:cNvPr id="12" name="Dikdörtgen 11"/>
          <p:cNvSpPr/>
          <p:nvPr/>
        </p:nvSpPr>
        <p:spPr>
          <a:xfrm>
            <a:off x="486013" y="1967751"/>
            <a:ext cx="8632587" cy="877163"/>
          </a:xfrm>
          <a:prstGeom prst="rect">
            <a:avLst/>
          </a:prstGeom>
        </p:spPr>
        <p:txBody>
          <a:bodyPr wrap="square">
            <a:spAutoFit/>
          </a:bodyPr>
          <a:lstStyle/>
          <a:p>
            <a:pPr>
              <a:lnSpc>
                <a:spcPct val="115000"/>
              </a:lnSpc>
            </a:pPr>
            <a:endParaRPr lang="tr-TR" b="1" dirty="0">
              <a:solidFill>
                <a:srgbClr val="FF0000"/>
              </a:solidFill>
              <a:latin typeface="Times New Roman" panose="02020603050405020304" pitchFamily="18" charset="0"/>
              <a:ea typeface="Times New Roman" panose="02020603050405020304" pitchFamily="18" charset="0"/>
            </a:endParaRPr>
          </a:p>
          <a:p>
            <a:pPr defTabSz="914400"/>
            <a:endParaRPr lang="tr-TR" sz="2800" dirty="0">
              <a:latin typeface="+mj-lt"/>
              <a:ea typeface="Times New Roman" panose="02020603050405020304" pitchFamily="18" charset="0"/>
            </a:endParaRPr>
          </a:p>
        </p:txBody>
      </p:sp>
      <p:sp>
        <p:nvSpPr>
          <p:cNvPr id="2" name="Slayt Numarası Yer Tutucusu 1"/>
          <p:cNvSpPr>
            <a:spLocks noGrp="1"/>
          </p:cNvSpPr>
          <p:nvPr>
            <p:ph type="sldNum" sz="quarter" idx="12"/>
          </p:nvPr>
        </p:nvSpPr>
        <p:spPr/>
        <p:txBody>
          <a:bodyPr/>
          <a:lstStyle/>
          <a:p>
            <a:fld id="{1B8257D2-441B-5B41-A1BC-0F5C968A6251}" type="slidenum">
              <a:rPr lang="en-US" smtClean="0"/>
              <a:t>47</a:t>
            </a:fld>
            <a:endParaRPr lang="en-US"/>
          </a:p>
        </p:txBody>
      </p:sp>
      <p:sp>
        <p:nvSpPr>
          <p:cNvPr id="4" name="Altbilgi Yer Tutucusu 3"/>
          <p:cNvSpPr>
            <a:spLocks noGrp="1"/>
          </p:cNvSpPr>
          <p:nvPr>
            <p:ph type="ftr" sz="quarter" idx="11"/>
          </p:nvPr>
        </p:nvSpPr>
        <p:spPr>
          <a:xfrm>
            <a:off x="1990725" y="7419975"/>
            <a:ext cx="5762625" cy="425491"/>
          </a:xfrm>
        </p:spPr>
        <p:txBody>
          <a:bodyPr/>
          <a:lstStyle/>
          <a:p>
            <a:endParaRPr lang="en-US" sz="800" dirty="0">
              <a:solidFill>
                <a:schemeClr val="bg1">
                  <a:lumMod val="50000"/>
                </a:schemeClr>
              </a:solidFill>
              <a:latin typeface="Times New Roman" panose="02020603050405020304" pitchFamily="18" charset="0"/>
              <a:cs typeface="Times New Roman" panose="02020603050405020304" pitchFamily="18" charset="0"/>
            </a:endParaRPr>
          </a:p>
        </p:txBody>
      </p:sp>
      <p:sp>
        <p:nvSpPr>
          <p:cNvPr id="3" name="Metin kutusu 2"/>
          <p:cNvSpPr txBox="1"/>
          <p:nvPr/>
        </p:nvSpPr>
        <p:spPr>
          <a:xfrm>
            <a:off x="486013" y="2040973"/>
            <a:ext cx="5325626" cy="523220"/>
          </a:xfrm>
          <a:prstGeom prst="rect">
            <a:avLst/>
          </a:prstGeom>
          <a:noFill/>
        </p:spPr>
        <p:txBody>
          <a:bodyPr wrap="square" rtlCol="0">
            <a:spAutoFit/>
          </a:bodyPr>
          <a:lstStyle/>
          <a:p>
            <a:r>
              <a:rPr lang="tr-TR" sz="2800" dirty="0">
                <a:latin typeface="+mj-lt"/>
              </a:rPr>
              <a:t>BAŞVURU İŞLEMLERİ</a:t>
            </a:r>
          </a:p>
        </p:txBody>
      </p:sp>
      <p:pic>
        <p:nvPicPr>
          <p:cNvPr id="5" name="Resim 4"/>
          <p:cNvPicPr>
            <a:picLocks noChangeAspect="1"/>
          </p:cNvPicPr>
          <p:nvPr/>
        </p:nvPicPr>
        <p:blipFill>
          <a:blip r:embed="rId5"/>
          <a:stretch>
            <a:fillRect/>
          </a:stretch>
        </p:blipFill>
        <p:spPr>
          <a:xfrm>
            <a:off x="1361574" y="1828822"/>
            <a:ext cx="7017107" cy="4736037"/>
          </a:xfrm>
          <a:prstGeom prst="rect">
            <a:avLst/>
          </a:prstGeom>
        </p:spPr>
      </p:pic>
    </p:spTree>
    <p:extLst>
      <p:ext uri="{BB962C8B-B14F-4D97-AF65-F5344CB8AC3E}">
        <p14:creationId xmlns:p14="http://schemas.microsoft.com/office/powerpoint/2010/main" val="17811838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7561BF8-A0CB-4131-B1CA-B8BD77E207E9}"/>
              </a:ext>
            </a:extLst>
          </p:cNvPr>
          <p:cNvSpPr>
            <a:spLocks noGrp="1"/>
          </p:cNvSpPr>
          <p:nvPr>
            <p:ph type="title"/>
          </p:nvPr>
        </p:nvSpPr>
        <p:spPr/>
        <p:txBody>
          <a:bodyPr/>
          <a:lstStyle/>
          <a:p>
            <a:endParaRPr lang="tr-TR" dirty="0"/>
          </a:p>
        </p:txBody>
      </p:sp>
      <p:sp>
        <p:nvSpPr>
          <p:cNvPr id="3" name="İçerik Yer Tutucusu 2">
            <a:extLst>
              <a:ext uri="{FF2B5EF4-FFF2-40B4-BE49-F238E27FC236}">
                <a16:creationId xmlns:a16="http://schemas.microsoft.com/office/drawing/2014/main" id="{EFCC09C3-90C4-4452-8A18-A20441FD5BAD}"/>
              </a:ext>
            </a:extLst>
          </p:cNvPr>
          <p:cNvSpPr>
            <a:spLocks noGrp="1"/>
          </p:cNvSpPr>
          <p:nvPr>
            <p:ph idx="1"/>
          </p:nvPr>
        </p:nvSpPr>
        <p:spPr/>
        <p:txBody>
          <a:bodyPr/>
          <a:lstStyle/>
          <a:p>
            <a:endParaRPr lang="tr-TR" dirty="0"/>
          </a:p>
          <a:p>
            <a:endParaRPr lang="tr-TR" dirty="0"/>
          </a:p>
        </p:txBody>
      </p:sp>
      <p:sp>
        <p:nvSpPr>
          <p:cNvPr id="4" name="Slayt Numarası Yer Tutucusu 3">
            <a:extLst>
              <a:ext uri="{FF2B5EF4-FFF2-40B4-BE49-F238E27FC236}">
                <a16:creationId xmlns:a16="http://schemas.microsoft.com/office/drawing/2014/main" id="{DF8729D9-339B-481C-BA88-49429351F466}"/>
              </a:ext>
            </a:extLst>
          </p:cNvPr>
          <p:cNvSpPr>
            <a:spLocks noGrp="1"/>
          </p:cNvSpPr>
          <p:nvPr>
            <p:ph type="sldNum" sz="quarter" idx="12"/>
          </p:nvPr>
        </p:nvSpPr>
        <p:spPr/>
        <p:txBody>
          <a:bodyPr/>
          <a:lstStyle/>
          <a:p>
            <a:fld id="{1B8257D2-441B-5B41-A1BC-0F5C968A6251}" type="slidenum">
              <a:rPr lang="en-US" smtClean="0"/>
              <a:t>48</a:t>
            </a:fld>
            <a:endParaRPr lang="en-US"/>
          </a:p>
        </p:txBody>
      </p:sp>
      <p:sp>
        <p:nvSpPr>
          <p:cNvPr id="5" name="Dikdörtgen 4">
            <a:extLst>
              <a:ext uri="{FF2B5EF4-FFF2-40B4-BE49-F238E27FC236}">
                <a16:creationId xmlns:a16="http://schemas.microsoft.com/office/drawing/2014/main" id="{16766715-BDB6-4D1F-BBB8-52BDC3F60AB0}"/>
              </a:ext>
            </a:extLst>
          </p:cNvPr>
          <p:cNvSpPr/>
          <p:nvPr/>
        </p:nvSpPr>
        <p:spPr>
          <a:xfrm>
            <a:off x="742950" y="1854691"/>
            <a:ext cx="8748237" cy="3600986"/>
          </a:xfrm>
          <a:prstGeom prst="rect">
            <a:avLst/>
          </a:prstGeom>
        </p:spPr>
        <p:txBody>
          <a:bodyPr wrap="square">
            <a:spAutoFit/>
          </a:bodyPr>
          <a:lstStyle/>
          <a:p>
            <a:pPr>
              <a:defRPr/>
            </a:pPr>
            <a:r>
              <a:rPr lang="tr-TR" sz="3200" i="1" dirty="0">
                <a:solidFill>
                  <a:srgbClr val="00B050"/>
                </a:solidFill>
                <a:effectLst>
                  <a:outerShdw blurRad="38100" dist="38100" dir="2700000" algn="tl">
                    <a:srgbClr val="000000">
                      <a:alpha val="43137"/>
                    </a:srgbClr>
                  </a:outerShdw>
                </a:effectLst>
              </a:rPr>
              <a:t>İletişim Adresleri</a:t>
            </a:r>
          </a:p>
          <a:p>
            <a:pPr>
              <a:defRPr/>
            </a:pPr>
            <a:endParaRPr lang="tr-TR" sz="2800" dirty="0"/>
          </a:p>
          <a:p>
            <a:pPr>
              <a:buFont typeface="Wingdings" panose="05000000000000000000" pitchFamily="2" charset="2"/>
              <a:buChar char="q"/>
              <a:defRPr/>
            </a:pPr>
            <a:r>
              <a:rPr lang="tr-TR" sz="2800" b="1" dirty="0">
                <a:solidFill>
                  <a:srgbClr val="7030A0"/>
                </a:solidFill>
              </a:rPr>
              <a:t>Sezai DOĞAN</a:t>
            </a:r>
            <a:r>
              <a:rPr lang="tr-TR" sz="2800" dirty="0">
                <a:solidFill>
                  <a:srgbClr val="7030A0"/>
                </a:solidFill>
              </a:rPr>
              <a:t>–Grup Başkanı</a:t>
            </a:r>
          </a:p>
          <a:p>
            <a:pPr>
              <a:defRPr/>
            </a:pPr>
            <a:r>
              <a:rPr lang="tr-TR" sz="2800" dirty="0">
                <a:solidFill>
                  <a:srgbClr val="7030A0"/>
                </a:solidFill>
              </a:rPr>
              <a:t>Tel:0.312. 416 65 10 sdogan</a:t>
            </a:r>
            <a:r>
              <a:rPr lang="tr-TR" sz="2800" dirty="0">
                <a:solidFill>
                  <a:srgbClr val="7030A0"/>
                </a:solidFill>
                <a:cs typeface="Arial" panose="020B0604020202020204" pitchFamily="34" charset="0"/>
              </a:rPr>
              <a:t>@tse.org.tr </a:t>
            </a:r>
          </a:p>
          <a:p>
            <a:pPr>
              <a:buFont typeface="Wingdings" panose="05000000000000000000" pitchFamily="2" charset="2"/>
              <a:buChar char="q"/>
              <a:defRPr/>
            </a:pPr>
            <a:r>
              <a:rPr lang="tr-TR" sz="2800" b="1" dirty="0">
                <a:solidFill>
                  <a:srgbClr val="7030A0"/>
                </a:solidFill>
              </a:rPr>
              <a:t>Soydan  CERAN- Elektroteknik  Sektör </a:t>
            </a:r>
            <a:r>
              <a:rPr lang="tr-TR" sz="2800" dirty="0">
                <a:solidFill>
                  <a:srgbClr val="7030A0"/>
                </a:solidFill>
              </a:rPr>
              <a:t>Müdürü</a:t>
            </a:r>
          </a:p>
          <a:p>
            <a:pPr>
              <a:defRPr/>
            </a:pPr>
            <a:r>
              <a:rPr lang="tr-TR" sz="2800" dirty="0">
                <a:solidFill>
                  <a:srgbClr val="7030A0"/>
                </a:solidFill>
              </a:rPr>
              <a:t>Tel: 0.312. 416 66 88 oozgokce@tse.org.tr</a:t>
            </a:r>
          </a:p>
          <a:p>
            <a:pPr>
              <a:buFont typeface="Wingdings" panose="05000000000000000000" pitchFamily="2" charset="2"/>
              <a:buChar char="q"/>
              <a:defRPr/>
            </a:pPr>
            <a:r>
              <a:rPr lang="tr-TR" sz="2800" b="1" dirty="0">
                <a:solidFill>
                  <a:srgbClr val="7030A0"/>
                </a:solidFill>
              </a:rPr>
              <a:t>Hilal  DURUKAN</a:t>
            </a:r>
          </a:p>
          <a:p>
            <a:pPr>
              <a:defRPr/>
            </a:pPr>
            <a:r>
              <a:rPr lang="tr-TR" sz="2800" dirty="0">
                <a:solidFill>
                  <a:srgbClr val="7030A0"/>
                </a:solidFill>
              </a:rPr>
              <a:t>Tel: 0.312. 416 6737  </a:t>
            </a:r>
            <a:r>
              <a:rPr lang="tr-TR" sz="2800" dirty="0">
                <a:solidFill>
                  <a:srgbClr val="7030A0"/>
                </a:solidFill>
                <a:hlinkClick r:id="rId2"/>
              </a:rPr>
              <a:t>hdurukan@tse.org.tr</a:t>
            </a:r>
            <a:endParaRPr lang="tr-TR" sz="2800" dirty="0">
              <a:solidFill>
                <a:srgbClr val="7030A0"/>
              </a:solidFill>
            </a:endParaRPr>
          </a:p>
        </p:txBody>
      </p:sp>
    </p:spTree>
    <p:extLst>
      <p:ext uri="{BB962C8B-B14F-4D97-AF65-F5344CB8AC3E}">
        <p14:creationId xmlns:p14="http://schemas.microsoft.com/office/powerpoint/2010/main" val="36962514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0C19ACE-195B-45CE-8E29-23DA4102D713}"/>
              </a:ext>
            </a:extLst>
          </p:cNvPr>
          <p:cNvSpPr>
            <a:spLocks noGrp="1"/>
          </p:cNvSpPr>
          <p:nvPr>
            <p:ph type="title"/>
          </p:nvPr>
        </p:nvSpPr>
        <p:spPr/>
        <p:txBody>
          <a:bodyPr/>
          <a:lstStyle/>
          <a:p>
            <a:endParaRPr lang="tr-TR" dirty="0"/>
          </a:p>
        </p:txBody>
      </p:sp>
      <p:sp>
        <p:nvSpPr>
          <p:cNvPr id="4" name="Slayt Numarası Yer Tutucusu 3">
            <a:extLst>
              <a:ext uri="{FF2B5EF4-FFF2-40B4-BE49-F238E27FC236}">
                <a16:creationId xmlns:a16="http://schemas.microsoft.com/office/drawing/2014/main" id="{6BDDB1BF-B58E-41E1-806C-12D49D70B540}"/>
              </a:ext>
            </a:extLst>
          </p:cNvPr>
          <p:cNvSpPr>
            <a:spLocks noGrp="1"/>
          </p:cNvSpPr>
          <p:nvPr>
            <p:ph type="sldNum" sz="quarter" idx="12"/>
          </p:nvPr>
        </p:nvSpPr>
        <p:spPr/>
        <p:txBody>
          <a:bodyPr/>
          <a:lstStyle/>
          <a:p>
            <a:fld id="{1B8257D2-441B-5B41-A1BC-0F5C968A6251}" type="slidenum">
              <a:rPr lang="en-US" smtClean="0"/>
              <a:t>49</a:t>
            </a:fld>
            <a:endParaRPr lang="en-US"/>
          </a:p>
        </p:txBody>
      </p:sp>
      <p:sp>
        <p:nvSpPr>
          <p:cNvPr id="5" name="Dikdörtgen 4">
            <a:extLst>
              <a:ext uri="{FF2B5EF4-FFF2-40B4-BE49-F238E27FC236}">
                <a16:creationId xmlns:a16="http://schemas.microsoft.com/office/drawing/2014/main" id="{ADE1C1BD-1CA3-4011-9A29-7ABE78861797}"/>
              </a:ext>
            </a:extLst>
          </p:cNvPr>
          <p:cNvSpPr/>
          <p:nvPr/>
        </p:nvSpPr>
        <p:spPr>
          <a:xfrm>
            <a:off x="1984692" y="4591884"/>
            <a:ext cx="6027737" cy="1508105"/>
          </a:xfrm>
          <a:prstGeom prst="rect">
            <a:avLst/>
          </a:prstGeom>
        </p:spPr>
        <p:txBody>
          <a:bodyPr wrap="square">
            <a:spAutoFit/>
          </a:bodyPr>
          <a:lstStyle/>
          <a:p>
            <a:pPr algn="ctr">
              <a:spcBef>
                <a:spcPct val="0"/>
              </a:spcBef>
            </a:pPr>
            <a:r>
              <a:rPr lang="tr-TR" altLang="tr-TR" sz="3600" i="1" dirty="0">
                <a:solidFill>
                  <a:srgbClr val="FF0000"/>
                </a:solidFill>
              </a:rPr>
              <a:t>DİNLEDİĞİNİZ İÇİN TEŞEKKÜRLER</a:t>
            </a:r>
          </a:p>
          <a:p>
            <a:pPr algn="ctr">
              <a:spcBef>
                <a:spcPct val="0"/>
              </a:spcBef>
            </a:pPr>
            <a:endParaRPr lang="tr-TR" altLang="tr-TR" dirty="0">
              <a:latin typeface="Verdana" panose="020B0604030504040204" pitchFamily="34" charset="0"/>
            </a:endParaRPr>
          </a:p>
        </p:txBody>
      </p:sp>
      <p:pic>
        <p:nvPicPr>
          <p:cNvPr id="6" name="Picture 2" descr="C:\Users\oaltinisik\Desktop\images.jpg">
            <a:extLst>
              <a:ext uri="{FF2B5EF4-FFF2-40B4-BE49-F238E27FC236}">
                <a16:creationId xmlns:a16="http://schemas.microsoft.com/office/drawing/2014/main" id="{F11D7807-AAC6-4C75-AF05-9052B6B5E83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55194" y="2110034"/>
            <a:ext cx="2809875"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6935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DAC0A9E-4055-403A-9CF4-D55545ADCC14}"/>
              </a:ext>
            </a:extLst>
          </p:cNvPr>
          <p:cNvSpPr>
            <a:spLocks noGrp="1"/>
          </p:cNvSpPr>
          <p:nvPr>
            <p:ph type="title"/>
          </p:nvPr>
        </p:nvSpPr>
        <p:spPr/>
        <p:txBody>
          <a:bodyPr/>
          <a:lstStyle/>
          <a:p>
            <a:endParaRPr lang="tr-TR" dirty="0"/>
          </a:p>
        </p:txBody>
      </p:sp>
      <p:sp>
        <p:nvSpPr>
          <p:cNvPr id="3" name="İçerik Yer Tutucusu 2">
            <a:extLst>
              <a:ext uri="{FF2B5EF4-FFF2-40B4-BE49-F238E27FC236}">
                <a16:creationId xmlns:a16="http://schemas.microsoft.com/office/drawing/2014/main" id="{3838BFFE-0B4B-4ECC-8E35-55F37D9BE9AD}"/>
              </a:ext>
            </a:extLst>
          </p:cNvPr>
          <p:cNvSpPr>
            <a:spLocks noGrp="1"/>
          </p:cNvSpPr>
          <p:nvPr>
            <p:ph idx="1"/>
          </p:nvPr>
        </p:nvSpPr>
        <p:spPr/>
        <p:txBody>
          <a:bodyPr/>
          <a:lstStyle/>
          <a:p>
            <a:pPr marL="0" indent="0">
              <a:buNone/>
            </a:pPr>
            <a:endParaRPr lang="tr-TR" dirty="0"/>
          </a:p>
          <a:p>
            <a:pPr marL="0" indent="0">
              <a:buNone/>
            </a:pPr>
            <a:r>
              <a:rPr lang="tr-TR" dirty="0"/>
              <a:t>Marka üzerinde yer alan </a:t>
            </a:r>
            <a:r>
              <a:rPr lang="tr-TR" dirty="0">
                <a:solidFill>
                  <a:srgbClr val="FF0000"/>
                </a:solidFill>
              </a:rPr>
              <a:t>TSE </a:t>
            </a:r>
            <a:r>
              <a:rPr lang="tr-TR" dirty="0"/>
              <a:t>kısaltmasının açılımı Türk Standartlar Enstitüsü'dür. Ürün ya da mal üzerinde yer alan bu damga, bahsi geçen ürünün Türk Standartları değerlendirme alanlarında yer aldığı ve bu standardın yeterliliklerini sağladığı anlamına gelir.</a:t>
            </a:r>
          </a:p>
        </p:txBody>
      </p:sp>
      <p:sp>
        <p:nvSpPr>
          <p:cNvPr id="4" name="Alt Bilgi Yer Tutucusu 3">
            <a:extLst>
              <a:ext uri="{FF2B5EF4-FFF2-40B4-BE49-F238E27FC236}">
                <a16:creationId xmlns:a16="http://schemas.microsoft.com/office/drawing/2014/main" id="{A0D4D1BE-DB3C-445F-862B-896DF95D8ADE}"/>
              </a:ext>
            </a:extLst>
          </p:cNvPr>
          <p:cNvSpPr>
            <a:spLocks noGrp="1"/>
          </p:cNvSpPr>
          <p:nvPr>
            <p:ph type="ftr" sz="quarter" idx="11"/>
          </p:nvPr>
        </p:nvSpPr>
        <p:spPr>
          <a:xfrm>
            <a:off x="3321089" y="7178851"/>
            <a:ext cx="3078083" cy="412372"/>
          </a:xfrm>
        </p:spPr>
        <p:txBody>
          <a:bodyPr/>
          <a:lstStyle/>
          <a:p>
            <a:r>
              <a:rPr lang="en-US" dirty="0" err="1"/>
              <a:t>Doküman</a:t>
            </a:r>
            <a:r>
              <a:rPr lang="en-US" dirty="0"/>
              <a:t> Kodu:&lt;DOC_KODU&gt; Rev</a:t>
            </a:r>
          </a:p>
        </p:txBody>
      </p:sp>
      <p:sp>
        <p:nvSpPr>
          <p:cNvPr id="5" name="Slayt Numarası Yer Tutucusu 4">
            <a:extLst>
              <a:ext uri="{FF2B5EF4-FFF2-40B4-BE49-F238E27FC236}">
                <a16:creationId xmlns:a16="http://schemas.microsoft.com/office/drawing/2014/main" id="{1E3D0090-5697-40EF-9DFC-8A9DAA3B68E4}"/>
              </a:ext>
            </a:extLst>
          </p:cNvPr>
          <p:cNvSpPr>
            <a:spLocks noGrp="1"/>
          </p:cNvSpPr>
          <p:nvPr>
            <p:ph type="sldNum" sz="quarter" idx="12"/>
          </p:nvPr>
        </p:nvSpPr>
        <p:spPr/>
        <p:txBody>
          <a:bodyPr/>
          <a:lstStyle/>
          <a:p>
            <a:fld id="{1B8257D2-441B-5B41-A1BC-0F5C968A6251}" type="slidenum">
              <a:rPr lang="en-US" smtClean="0"/>
              <a:t>5</a:t>
            </a:fld>
            <a:endParaRPr lang="en-US"/>
          </a:p>
        </p:txBody>
      </p:sp>
      <p:pic>
        <p:nvPicPr>
          <p:cNvPr id="6" name="Resim 8">
            <a:extLst>
              <a:ext uri="{FF2B5EF4-FFF2-40B4-BE49-F238E27FC236}">
                <a16:creationId xmlns:a16="http://schemas.microsoft.com/office/drawing/2014/main" id="{701551C8-DF8A-4BF5-9F74-7EBD38B619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8232" y="6982569"/>
            <a:ext cx="5588148" cy="462595"/>
          </a:xfrm>
          <a:prstGeom prst="rect">
            <a:avLst/>
          </a:prstGeom>
        </p:spPr>
      </p:pic>
    </p:spTree>
    <p:extLst>
      <p:ext uri="{BB962C8B-B14F-4D97-AF65-F5344CB8AC3E}">
        <p14:creationId xmlns:p14="http://schemas.microsoft.com/office/powerpoint/2010/main" val="1294980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4E707F2-4391-44A3-B00F-D6EB51B921B5}"/>
              </a:ext>
            </a:extLst>
          </p:cNvPr>
          <p:cNvSpPr>
            <a:spLocks noGrp="1"/>
          </p:cNvSpPr>
          <p:nvPr>
            <p:ph type="title"/>
          </p:nvPr>
        </p:nvSpPr>
        <p:spPr/>
        <p:txBody>
          <a:bodyPr/>
          <a:lstStyle/>
          <a:p>
            <a:endParaRPr lang="tr-TR" dirty="0"/>
          </a:p>
        </p:txBody>
      </p:sp>
      <p:pic>
        <p:nvPicPr>
          <p:cNvPr id="6" name="İçerik Yer Tutucusu 5">
            <a:extLst>
              <a:ext uri="{FF2B5EF4-FFF2-40B4-BE49-F238E27FC236}">
                <a16:creationId xmlns:a16="http://schemas.microsoft.com/office/drawing/2014/main" id="{B60D5578-5907-4E2D-9555-B56C6D890590}"/>
              </a:ext>
            </a:extLst>
          </p:cNvPr>
          <p:cNvPicPr>
            <a:picLocks noGrp="1" noChangeAspect="1"/>
          </p:cNvPicPr>
          <p:nvPr>
            <p:ph idx="1"/>
          </p:nvPr>
        </p:nvPicPr>
        <p:blipFill>
          <a:blip r:embed="rId2"/>
          <a:stretch>
            <a:fillRect/>
          </a:stretch>
        </p:blipFill>
        <p:spPr>
          <a:xfrm>
            <a:off x="1028700" y="1878800"/>
            <a:ext cx="7520940" cy="4933480"/>
          </a:xfrm>
          <a:prstGeom prst="rect">
            <a:avLst/>
          </a:prstGeom>
        </p:spPr>
      </p:pic>
      <p:sp>
        <p:nvSpPr>
          <p:cNvPr id="4" name="Alt Bilgi Yer Tutucusu 3">
            <a:extLst>
              <a:ext uri="{FF2B5EF4-FFF2-40B4-BE49-F238E27FC236}">
                <a16:creationId xmlns:a16="http://schemas.microsoft.com/office/drawing/2014/main" id="{3D841E9F-0E95-4023-B57F-B70CB43ECA90}"/>
              </a:ext>
            </a:extLst>
          </p:cNvPr>
          <p:cNvSpPr>
            <a:spLocks noGrp="1"/>
          </p:cNvSpPr>
          <p:nvPr>
            <p:ph type="ftr" sz="quarter" idx="11"/>
          </p:nvPr>
        </p:nvSpPr>
        <p:spPr/>
        <p:txBody>
          <a:bodyPr/>
          <a:lstStyle/>
          <a:p>
            <a:r>
              <a:rPr lang="en-US" dirty="0" err="1"/>
              <a:t>Doküman</a:t>
            </a:r>
            <a:r>
              <a:rPr lang="en-US" dirty="0"/>
              <a:t> Kodu:&lt;DOC_KODU&gt; Rev Tar./No:&lt;ONAY_TAR&gt;/&lt;REV_NO&gt;</a:t>
            </a:r>
          </a:p>
        </p:txBody>
      </p:sp>
      <p:sp>
        <p:nvSpPr>
          <p:cNvPr id="5" name="Slayt Numarası Yer Tutucusu 4">
            <a:extLst>
              <a:ext uri="{FF2B5EF4-FFF2-40B4-BE49-F238E27FC236}">
                <a16:creationId xmlns:a16="http://schemas.microsoft.com/office/drawing/2014/main" id="{3BEC9717-0497-425A-A856-C32439A4216B}"/>
              </a:ext>
            </a:extLst>
          </p:cNvPr>
          <p:cNvSpPr>
            <a:spLocks noGrp="1"/>
          </p:cNvSpPr>
          <p:nvPr>
            <p:ph type="sldNum" sz="quarter" idx="12"/>
          </p:nvPr>
        </p:nvSpPr>
        <p:spPr/>
        <p:txBody>
          <a:bodyPr/>
          <a:lstStyle/>
          <a:p>
            <a:fld id="{1B8257D2-441B-5B41-A1BC-0F5C968A6251}" type="slidenum">
              <a:rPr lang="en-US" smtClean="0"/>
              <a:t>6</a:t>
            </a:fld>
            <a:endParaRPr lang="en-US"/>
          </a:p>
        </p:txBody>
      </p:sp>
      <p:pic>
        <p:nvPicPr>
          <p:cNvPr id="7" name="Resim 8">
            <a:extLst>
              <a:ext uri="{FF2B5EF4-FFF2-40B4-BE49-F238E27FC236}">
                <a16:creationId xmlns:a16="http://schemas.microsoft.com/office/drawing/2014/main" id="{7657B4DC-011F-4C10-9D6E-E181876AC6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6054" y="6812280"/>
            <a:ext cx="5588148" cy="711515"/>
          </a:xfrm>
          <a:prstGeom prst="rect">
            <a:avLst/>
          </a:prstGeom>
        </p:spPr>
      </p:pic>
    </p:spTree>
    <p:extLst>
      <p:ext uri="{BB962C8B-B14F-4D97-AF65-F5344CB8AC3E}">
        <p14:creationId xmlns:p14="http://schemas.microsoft.com/office/powerpoint/2010/main" val="40749308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8232" y="6982569"/>
            <a:ext cx="5588148" cy="462595"/>
          </a:xfrm>
          <a:prstGeom prst="rect">
            <a:avLst/>
          </a:prstGeom>
        </p:spPr>
      </p:pic>
      <p:pic>
        <p:nvPicPr>
          <p:cNvPr id="9" name="Picture 4"/>
          <p:cNvPicPr>
            <a:picLocks noChangeAspect="1"/>
          </p:cNvPicPr>
          <p:nvPr/>
        </p:nvPicPr>
        <p:blipFill>
          <a:blip r:embed="rId4"/>
          <a:stretch>
            <a:fillRect/>
          </a:stretch>
        </p:blipFill>
        <p:spPr>
          <a:xfrm flipV="1">
            <a:off x="486013" y="6811438"/>
            <a:ext cx="8748237" cy="45742"/>
          </a:xfrm>
          <a:prstGeom prst="rect">
            <a:avLst/>
          </a:prstGeom>
        </p:spPr>
      </p:pic>
      <p:sp>
        <p:nvSpPr>
          <p:cNvPr id="12" name="Dikdörtgen 11"/>
          <p:cNvSpPr/>
          <p:nvPr/>
        </p:nvSpPr>
        <p:spPr>
          <a:xfrm>
            <a:off x="486013" y="1967751"/>
            <a:ext cx="8632587" cy="877163"/>
          </a:xfrm>
          <a:prstGeom prst="rect">
            <a:avLst/>
          </a:prstGeom>
        </p:spPr>
        <p:txBody>
          <a:bodyPr wrap="square">
            <a:spAutoFit/>
          </a:bodyPr>
          <a:lstStyle/>
          <a:p>
            <a:pPr>
              <a:lnSpc>
                <a:spcPct val="115000"/>
              </a:lnSpc>
            </a:pPr>
            <a:endParaRPr lang="tr-TR" b="1" dirty="0">
              <a:solidFill>
                <a:srgbClr val="FF0000"/>
              </a:solidFill>
              <a:latin typeface="Times New Roman" panose="02020603050405020304" pitchFamily="18" charset="0"/>
              <a:ea typeface="Times New Roman" panose="02020603050405020304" pitchFamily="18" charset="0"/>
            </a:endParaRPr>
          </a:p>
          <a:p>
            <a:pPr defTabSz="914400"/>
            <a:endParaRPr lang="tr-TR" sz="2800" dirty="0">
              <a:latin typeface="+mj-lt"/>
              <a:ea typeface="Times New Roman" panose="02020603050405020304" pitchFamily="18" charset="0"/>
            </a:endParaRPr>
          </a:p>
        </p:txBody>
      </p:sp>
      <p:sp>
        <p:nvSpPr>
          <p:cNvPr id="2" name="Slayt Numarası Yer Tutucusu 1"/>
          <p:cNvSpPr>
            <a:spLocks noGrp="1"/>
          </p:cNvSpPr>
          <p:nvPr>
            <p:ph type="sldNum" sz="quarter" idx="12"/>
          </p:nvPr>
        </p:nvSpPr>
        <p:spPr/>
        <p:txBody>
          <a:bodyPr/>
          <a:lstStyle/>
          <a:p>
            <a:fld id="{1B8257D2-441B-5B41-A1BC-0F5C968A6251}" type="slidenum">
              <a:rPr lang="en-US" smtClean="0"/>
              <a:t>7</a:t>
            </a:fld>
            <a:endParaRPr lang="en-US"/>
          </a:p>
        </p:txBody>
      </p:sp>
      <p:sp>
        <p:nvSpPr>
          <p:cNvPr id="4" name="Altbilgi Yer Tutucusu 3"/>
          <p:cNvSpPr>
            <a:spLocks noGrp="1"/>
          </p:cNvSpPr>
          <p:nvPr>
            <p:ph type="ftr" sz="quarter" idx="11"/>
          </p:nvPr>
        </p:nvSpPr>
        <p:spPr>
          <a:xfrm>
            <a:off x="1990725" y="6617971"/>
            <a:ext cx="5762625" cy="1227496"/>
          </a:xfrm>
        </p:spPr>
        <p:txBody>
          <a:bodyPr/>
          <a:lstStyle/>
          <a:p>
            <a:endParaRPr lang="en-US" sz="800" dirty="0">
              <a:solidFill>
                <a:schemeClr val="bg1">
                  <a:lumMod val="50000"/>
                </a:schemeClr>
              </a:solidFill>
              <a:latin typeface="Times New Roman" panose="02020603050405020304" pitchFamily="18" charset="0"/>
              <a:cs typeface="Times New Roman" panose="02020603050405020304" pitchFamily="18" charset="0"/>
            </a:endParaRPr>
          </a:p>
        </p:txBody>
      </p:sp>
      <p:sp>
        <p:nvSpPr>
          <p:cNvPr id="5" name="Metin kutusu 4"/>
          <p:cNvSpPr txBox="1"/>
          <p:nvPr/>
        </p:nvSpPr>
        <p:spPr>
          <a:xfrm>
            <a:off x="486013" y="3086038"/>
            <a:ext cx="8671542" cy="2862322"/>
          </a:xfrm>
          <a:prstGeom prst="rect">
            <a:avLst/>
          </a:prstGeom>
          <a:noFill/>
        </p:spPr>
        <p:txBody>
          <a:bodyPr wrap="square" rtlCol="0">
            <a:spAutoFit/>
          </a:bodyPr>
          <a:lstStyle/>
          <a:p>
            <a:r>
              <a:rPr lang="tr-TR" b="1" u="sng" dirty="0">
                <a:solidFill>
                  <a:srgbClr val="FF0000"/>
                </a:solidFill>
              </a:rPr>
              <a:t>IECE-CB BELGESİ</a:t>
            </a:r>
          </a:p>
          <a:p>
            <a:r>
              <a:rPr lang="tr-TR" dirty="0"/>
              <a:t>Enstitümüz, IECEE (IEC </a:t>
            </a:r>
            <a:r>
              <a:rPr lang="tr-TR" dirty="0" err="1"/>
              <a:t>system</a:t>
            </a:r>
            <a:r>
              <a:rPr lang="tr-TR" dirty="0"/>
              <a:t> of </a:t>
            </a:r>
            <a:r>
              <a:rPr lang="tr-TR" dirty="0" err="1"/>
              <a:t>conformity</a:t>
            </a:r>
            <a:r>
              <a:rPr lang="tr-TR" dirty="0"/>
              <a:t> </a:t>
            </a:r>
            <a:r>
              <a:rPr lang="tr-TR" dirty="0" err="1"/>
              <a:t>Assessment</a:t>
            </a:r>
            <a:r>
              <a:rPr lang="tr-TR" dirty="0"/>
              <a:t> </a:t>
            </a:r>
            <a:r>
              <a:rPr lang="tr-TR" dirty="0" err="1"/>
              <a:t>Schemes</a:t>
            </a:r>
            <a:r>
              <a:rPr lang="tr-TR" dirty="0"/>
              <a:t> </a:t>
            </a:r>
            <a:r>
              <a:rPr lang="tr-TR" dirty="0" err="1"/>
              <a:t>for</a:t>
            </a:r>
            <a:r>
              <a:rPr lang="tr-TR" dirty="0"/>
              <a:t> </a:t>
            </a:r>
            <a:r>
              <a:rPr lang="tr-TR" dirty="0" err="1"/>
              <a:t>Electrotechnical</a:t>
            </a:r>
            <a:r>
              <a:rPr lang="tr-TR" dirty="0"/>
              <a:t> </a:t>
            </a:r>
            <a:r>
              <a:rPr lang="tr-TR" dirty="0" err="1"/>
              <a:t>Equipment</a:t>
            </a:r>
            <a:r>
              <a:rPr lang="tr-TR" dirty="0"/>
              <a:t> </a:t>
            </a:r>
            <a:r>
              <a:rPr lang="tr-TR" dirty="0" err="1"/>
              <a:t>and</a:t>
            </a:r>
            <a:r>
              <a:rPr lang="tr-TR" dirty="0"/>
              <a:t> </a:t>
            </a:r>
            <a:r>
              <a:rPr lang="tr-TR" dirty="0" err="1"/>
              <a:t>components</a:t>
            </a:r>
            <a:r>
              <a:rPr lang="tr-TR" dirty="0"/>
              <a:t>) tarafından Yetkilendirilmiş Kuruluş olarak 01.01.1998 den beri belgelendirme faaliyetleri yürütmektedir. Söz konusu alanlarda yer alan ürün gruplarındaki (CABL, HOUS, LITE, INST, BATT, OFF, TRON, PV vb.) belgelendirme faaliyetlerinin uluslararası kurallara uygun olarak gerçekleştirmesini sağlamak amacıyla IECEE tarafından düzenli olarak yapılan toplantılarına katılım sağlanmaktadır.</a:t>
            </a:r>
          </a:p>
          <a:p>
            <a:endParaRPr lang="tr-TR" u="sng" dirty="0">
              <a:solidFill>
                <a:srgbClr val="FF0000"/>
              </a:solidFill>
            </a:endParaRPr>
          </a:p>
        </p:txBody>
      </p:sp>
    </p:spTree>
    <p:extLst>
      <p:ext uri="{BB962C8B-B14F-4D97-AF65-F5344CB8AC3E}">
        <p14:creationId xmlns:p14="http://schemas.microsoft.com/office/powerpoint/2010/main" val="15413184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F7309AE-97A5-463E-9A41-C753BA8B3771}"/>
              </a:ext>
            </a:extLst>
          </p:cNvPr>
          <p:cNvSpPr>
            <a:spLocks noGrp="1"/>
          </p:cNvSpPr>
          <p:nvPr>
            <p:ph type="title"/>
          </p:nvPr>
        </p:nvSpPr>
        <p:spPr/>
        <p:txBody>
          <a:bodyPr/>
          <a:lstStyle/>
          <a:p>
            <a:endParaRPr lang="tr-TR" dirty="0"/>
          </a:p>
        </p:txBody>
      </p:sp>
      <p:sp>
        <p:nvSpPr>
          <p:cNvPr id="3" name="İçerik Yer Tutucusu 2">
            <a:extLst>
              <a:ext uri="{FF2B5EF4-FFF2-40B4-BE49-F238E27FC236}">
                <a16:creationId xmlns:a16="http://schemas.microsoft.com/office/drawing/2014/main" id="{661B7D97-9B89-4DE5-8391-380C3699AD8E}"/>
              </a:ext>
            </a:extLst>
          </p:cNvPr>
          <p:cNvSpPr>
            <a:spLocks noGrp="1"/>
          </p:cNvSpPr>
          <p:nvPr>
            <p:ph idx="1"/>
          </p:nvPr>
        </p:nvSpPr>
        <p:spPr>
          <a:xfrm>
            <a:off x="486013" y="1834157"/>
            <a:ext cx="8748237" cy="5111615"/>
          </a:xfrm>
        </p:spPr>
        <p:txBody>
          <a:bodyPr>
            <a:normAutofit fontScale="77500" lnSpcReduction="20000"/>
          </a:bodyPr>
          <a:lstStyle/>
          <a:p>
            <a:r>
              <a:rPr lang="tr-TR" dirty="0"/>
              <a:t>IECEE belgelendirme planı, “TSE Belgelendirme </a:t>
            </a:r>
            <a:r>
              <a:rPr lang="tr-TR" dirty="0" err="1"/>
              <a:t>Yönergesi”ne</a:t>
            </a:r>
            <a:r>
              <a:rPr lang="tr-TR" dirty="0"/>
              <a:t> göre IECEE 02 Dokümanı esas alınarak, Elektroteknik Sektörü Müdürlüğü tarafından düzenlenen “CB DENEY BELGESİ” ve IECEE sistemi içinde bulunan bir diğer belgelendirme kuruluşu tarafından düzenlenen CB Deney Belgesi kabul edilerek TSE Standarda Uygunluk Belgesi’nin düzenlenmesiyle ilgili uygulamaları kapsar. </a:t>
            </a:r>
            <a:r>
              <a:rPr lang="tr-TR" u="sng" dirty="0"/>
              <a:t>CB DENEY BELGESİ</a:t>
            </a:r>
            <a:r>
              <a:rPr lang="tr-TR" dirty="0"/>
              <a:t>  ürünle ilgili olarak IECEE 02 Dokümanı esas alınarak  IECEE listesinde </a:t>
            </a:r>
            <a:r>
              <a:rPr lang="tr-TR" dirty="0" err="1"/>
              <a:t>yeralan</a:t>
            </a:r>
            <a:r>
              <a:rPr lang="tr-TR" dirty="0"/>
              <a:t> bir veya birden fazla standardın IEC tarafından uygulamaya konulmuş en son haline uygunluğu yapılan deneyler sonucu düzenlenen IECEE Test Raporu ve belgelendirme değerlendirme raporu ile  tespit edilen  ürünler için düzenlenir.</a:t>
            </a:r>
          </a:p>
        </p:txBody>
      </p:sp>
      <p:sp>
        <p:nvSpPr>
          <p:cNvPr id="4" name="Alt Bilgi Yer Tutucusu 3">
            <a:extLst>
              <a:ext uri="{FF2B5EF4-FFF2-40B4-BE49-F238E27FC236}">
                <a16:creationId xmlns:a16="http://schemas.microsoft.com/office/drawing/2014/main" id="{863C61EA-D0C4-4CE0-BBC5-36A4BBC7CA2F}"/>
              </a:ext>
            </a:extLst>
          </p:cNvPr>
          <p:cNvSpPr>
            <a:spLocks noGrp="1"/>
          </p:cNvSpPr>
          <p:nvPr>
            <p:ph type="ftr" sz="quarter" idx="11"/>
          </p:nvPr>
        </p:nvSpPr>
        <p:spPr>
          <a:xfrm>
            <a:off x="3321090" y="6686550"/>
            <a:ext cx="4714200" cy="904673"/>
          </a:xfrm>
        </p:spPr>
        <p:txBody>
          <a:bodyPr/>
          <a:lstStyle/>
          <a:p>
            <a:endParaRPr lang="en-US" dirty="0"/>
          </a:p>
        </p:txBody>
      </p:sp>
      <p:sp>
        <p:nvSpPr>
          <p:cNvPr id="5" name="Slayt Numarası Yer Tutucusu 4">
            <a:extLst>
              <a:ext uri="{FF2B5EF4-FFF2-40B4-BE49-F238E27FC236}">
                <a16:creationId xmlns:a16="http://schemas.microsoft.com/office/drawing/2014/main" id="{F84744AC-C9D7-41A5-A766-3C5CF42290ED}"/>
              </a:ext>
            </a:extLst>
          </p:cNvPr>
          <p:cNvSpPr>
            <a:spLocks noGrp="1"/>
          </p:cNvSpPr>
          <p:nvPr>
            <p:ph type="sldNum" sz="quarter" idx="12"/>
          </p:nvPr>
        </p:nvSpPr>
        <p:spPr/>
        <p:txBody>
          <a:bodyPr/>
          <a:lstStyle/>
          <a:p>
            <a:fld id="{1B8257D2-441B-5B41-A1BC-0F5C968A6251}" type="slidenum">
              <a:rPr lang="en-US" smtClean="0"/>
              <a:t>8</a:t>
            </a:fld>
            <a:endParaRPr lang="en-US"/>
          </a:p>
        </p:txBody>
      </p:sp>
      <p:pic>
        <p:nvPicPr>
          <p:cNvPr id="7" name="Resim 8">
            <a:extLst>
              <a:ext uri="{FF2B5EF4-FFF2-40B4-BE49-F238E27FC236}">
                <a16:creationId xmlns:a16="http://schemas.microsoft.com/office/drawing/2014/main" id="{273505EF-D1B8-4673-B39B-9231062A3F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6054" y="6846570"/>
            <a:ext cx="5588148" cy="677225"/>
          </a:xfrm>
          <a:prstGeom prst="rect">
            <a:avLst/>
          </a:prstGeom>
        </p:spPr>
      </p:pic>
    </p:spTree>
    <p:extLst>
      <p:ext uri="{BB962C8B-B14F-4D97-AF65-F5344CB8AC3E}">
        <p14:creationId xmlns:p14="http://schemas.microsoft.com/office/powerpoint/2010/main" val="1564807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C43E1B2-E6F4-4ED7-BC2A-E912D64713FF}"/>
              </a:ext>
            </a:extLst>
          </p:cNvPr>
          <p:cNvSpPr>
            <a:spLocks noGrp="1"/>
          </p:cNvSpPr>
          <p:nvPr>
            <p:ph type="title"/>
          </p:nvPr>
        </p:nvSpPr>
        <p:spPr/>
        <p:txBody>
          <a:bodyPr/>
          <a:lstStyle/>
          <a:p>
            <a:endParaRPr lang="tr-TR" dirty="0"/>
          </a:p>
        </p:txBody>
      </p:sp>
      <p:sp>
        <p:nvSpPr>
          <p:cNvPr id="3" name="İçerik Yer Tutucusu 2">
            <a:extLst>
              <a:ext uri="{FF2B5EF4-FFF2-40B4-BE49-F238E27FC236}">
                <a16:creationId xmlns:a16="http://schemas.microsoft.com/office/drawing/2014/main" id="{AD2CD0EF-3FEB-44AB-8A41-F4CF65557C90}"/>
              </a:ext>
            </a:extLst>
          </p:cNvPr>
          <p:cNvSpPr>
            <a:spLocks noGrp="1"/>
          </p:cNvSpPr>
          <p:nvPr>
            <p:ph idx="1"/>
          </p:nvPr>
        </p:nvSpPr>
        <p:spPr>
          <a:xfrm>
            <a:off x="486013" y="1807263"/>
            <a:ext cx="8748237" cy="5005017"/>
          </a:xfrm>
        </p:spPr>
        <p:txBody>
          <a:bodyPr>
            <a:normAutofit lnSpcReduction="10000"/>
          </a:bodyPr>
          <a:lstStyle/>
          <a:p>
            <a:pPr marL="0" indent="0">
              <a:buNone/>
            </a:pPr>
            <a:r>
              <a:rPr lang="tr-TR" dirty="0"/>
              <a:t>CB belgelendirmesinde üretim yeri incelemesi ve gözetim incelemesi bulunmamaktadır. Sürece ait detaylar UB-CB-BP-001 belgelendirme planında yer almaktadır.</a:t>
            </a:r>
          </a:p>
          <a:p>
            <a:pPr marL="0" indent="0">
              <a:buNone/>
            </a:pPr>
            <a:r>
              <a:rPr lang="tr-TR" dirty="0"/>
              <a:t>Sistemde 54 MB(üye ülke), 93 NCB(belgelendirme kuruluşu), 578 CBTL(belgelendirme kuruluşu test laboratuvarı) bulunmaktadır. TSE olarak 230’dan fazla verilmiş CB belgemiz bulunmaktadır.</a:t>
            </a:r>
          </a:p>
          <a:p>
            <a:endParaRPr lang="tr-TR" dirty="0"/>
          </a:p>
        </p:txBody>
      </p:sp>
      <p:sp>
        <p:nvSpPr>
          <p:cNvPr id="4" name="Alt Bilgi Yer Tutucusu 3">
            <a:extLst>
              <a:ext uri="{FF2B5EF4-FFF2-40B4-BE49-F238E27FC236}">
                <a16:creationId xmlns:a16="http://schemas.microsoft.com/office/drawing/2014/main" id="{B9A89A94-8D19-45C9-8511-BADA41EB90F3}"/>
              </a:ext>
            </a:extLst>
          </p:cNvPr>
          <p:cNvSpPr>
            <a:spLocks noGrp="1"/>
          </p:cNvSpPr>
          <p:nvPr>
            <p:ph type="ftr" sz="quarter" idx="11"/>
          </p:nvPr>
        </p:nvSpPr>
        <p:spPr/>
        <p:txBody>
          <a:bodyPr/>
          <a:lstStyle/>
          <a:p>
            <a:r>
              <a:rPr lang="en-US" dirty="0" err="1"/>
              <a:t>Doküman</a:t>
            </a:r>
            <a:r>
              <a:rPr lang="en-US" dirty="0"/>
              <a:t> Kodu:&lt;DOC_KODU&gt; Rev Tar./No:&lt;ONAY_TAR&gt;/&lt;REV_NO&gt;</a:t>
            </a:r>
          </a:p>
        </p:txBody>
      </p:sp>
      <p:sp>
        <p:nvSpPr>
          <p:cNvPr id="5" name="Slayt Numarası Yer Tutucusu 4">
            <a:extLst>
              <a:ext uri="{FF2B5EF4-FFF2-40B4-BE49-F238E27FC236}">
                <a16:creationId xmlns:a16="http://schemas.microsoft.com/office/drawing/2014/main" id="{A21B79B8-AA9B-458B-82CD-16C3AF3EFBA5}"/>
              </a:ext>
            </a:extLst>
          </p:cNvPr>
          <p:cNvSpPr>
            <a:spLocks noGrp="1"/>
          </p:cNvSpPr>
          <p:nvPr>
            <p:ph type="sldNum" sz="quarter" idx="12"/>
          </p:nvPr>
        </p:nvSpPr>
        <p:spPr/>
        <p:txBody>
          <a:bodyPr/>
          <a:lstStyle/>
          <a:p>
            <a:fld id="{1B8257D2-441B-5B41-A1BC-0F5C968A6251}" type="slidenum">
              <a:rPr lang="en-US" smtClean="0"/>
              <a:t>9</a:t>
            </a:fld>
            <a:endParaRPr lang="en-US"/>
          </a:p>
        </p:txBody>
      </p:sp>
      <p:pic>
        <p:nvPicPr>
          <p:cNvPr id="6" name="Resim 8">
            <a:extLst>
              <a:ext uri="{FF2B5EF4-FFF2-40B4-BE49-F238E27FC236}">
                <a16:creationId xmlns:a16="http://schemas.microsoft.com/office/drawing/2014/main" id="{E5E4B559-81DA-450E-B875-46E4CE4808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6054" y="6812280"/>
            <a:ext cx="5588148" cy="711515"/>
          </a:xfrm>
          <a:prstGeom prst="rect">
            <a:avLst/>
          </a:prstGeom>
        </p:spPr>
      </p:pic>
    </p:spTree>
    <p:extLst>
      <p:ext uri="{BB962C8B-B14F-4D97-AF65-F5344CB8AC3E}">
        <p14:creationId xmlns:p14="http://schemas.microsoft.com/office/powerpoint/2010/main" val="19311887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9302</TotalTime>
  <Words>2250</Words>
  <Application>Microsoft Office PowerPoint</Application>
  <PresentationFormat>Özel</PresentationFormat>
  <Paragraphs>280</Paragraphs>
  <Slides>49</Slides>
  <Notes>20</Notes>
  <HiddenSlides>0</HiddenSlides>
  <MMClips>0</MMClips>
  <ScaleCrop>false</ScaleCrop>
  <HeadingPairs>
    <vt:vector size="6" baseType="variant">
      <vt:variant>
        <vt:lpstr>Kullanılan Yazı Tipleri</vt:lpstr>
      </vt:variant>
      <vt:variant>
        <vt:i4>6</vt:i4>
      </vt:variant>
      <vt:variant>
        <vt:lpstr>Tema</vt:lpstr>
      </vt:variant>
      <vt:variant>
        <vt:i4>2</vt:i4>
      </vt:variant>
      <vt:variant>
        <vt:lpstr>Slayt Başlıkları</vt:lpstr>
      </vt:variant>
      <vt:variant>
        <vt:i4>49</vt:i4>
      </vt:variant>
    </vt:vector>
  </HeadingPairs>
  <TitlesOfParts>
    <vt:vector size="57" baseType="lpstr">
      <vt:lpstr>Arial</vt:lpstr>
      <vt:lpstr>Calibri</vt:lpstr>
      <vt:lpstr>HelveticaNeueLT Std Blk</vt:lpstr>
      <vt:lpstr>Times New Roman</vt:lpstr>
      <vt:lpstr>Verdana</vt:lpstr>
      <vt:lpstr>Wingdings</vt:lpstr>
      <vt:lpstr>Office Theme</vt:lpstr>
      <vt:lpstr>1_Office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    GMARK  KAPSAM-OYUNCAKLAR</vt:lpstr>
      <vt:lpstr>PowerPoint Sunusu</vt:lpstr>
      <vt:lpstr>PowerPoint Sunusu</vt:lpstr>
      <vt:lpstr>PowerPoint Sunusu</vt:lpstr>
      <vt:lpstr>PowerPoint Sunusu</vt:lpstr>
      <vt:lpstr>PowerPoint Sunusu</vt:lpstr>
      <vt:lpstr>PowerPoint Sunusu</vt:lpstr>
      <vt:lpstr>PowerPoint Sunusu</vt:lpstr>
    </vt:vector>
  </TitlesOfParts>
  <Company>ARIT5</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HOŞGELDİNİZ</dc:title>
  <dc:creator>ARTI5 MEDYA TANITIM</dc:creator>
  <cp:lastModifiedBy>Hilal DURUKAN</cp:lastModifiedBy>
  <cp:revision>1715</cp:revision>
  <cp:lastPrinted>2017-12-01T12:47:31Z</cp:lastPrinted>
  <dcterms:created xsi:type="dcterms:W3CDTF">2016-06-06T07:35:10Z</dcterms:created>
  <dcterms:modified xsi:type="dcterms:W3CDTF">2023-06-21T13:59:51Z</dcterms:modified>
</cp:coreProperties>
</file>